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2"/>
  </p:notesMasterIdLst>
  <p:sldIdLst>
    <p:sldId id="264" r:id="rId5"/>
    <p:sldId id="257" r:id="rId6"/>
    <p:sldId id="265" r:id="rId7"/>
    <p:sldId id="258" r:id="rId8"/>
    <p:sldId id="261" r:id="rId9"/>
    <p:sldId id="27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DC3B9C-8F5B-645C-1935-AF3BDD86C584}" name="Jacob Carnesi" initials="JC" userId="24dd744d3110b0cc" providerId="Windows Live"/>
  <p188:author id="{2E251CDD-CA6D-74AE-2486-2BC98C436443}" name="Schmidt, Erik K" initials="SE" userId="S::eks144@iastate.edu::9b83eec9-2c5b-4173-b7f7-c5da245e97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33DB8E-841F-3680-2919-ABB46364F07C}" v="225" dt="2025-03-03T18:41:34.518"/>
    <p1510:client id="{550F42D8-1B9D-705F-B047-A96EBC53BC46}" v="190" dt="2025-03-03T15:16:26.028"/>
    <p1510:client id="{634812C0-B808-7054-8490-7BFB871435F9}" v="1200" dt="2025-03-03T19:18:28.853"/>
    <p1510:client id="{6DDE94B0-E81E-D447-AF81-F8CF7530A5CE}" v="101" dt="2025-03-03T23:19:17.148"/>
    <p1510:client id="{78B8E0E8-B871-4468-998D-2CD40B901E3C}" v="170" dt="2025-03-04T00:54:41.805"/>
    <p1510:client id="{9EB96F8C-0E92-28F9-53BA-93A60E131BAF}" v="6" dt="2025-03-03T02:18:50.872"/>
    <p1510:client id="{E2B0E838-483F-457D-A5A6-6312163B8F98}" v="59" dt="2025-03-03T23:44:23.930"/>
    <p1510:client id="{E695EE62-E8CC-C26D-E18F-D9946C78CD17}" v="107" dt="2025-03-03T20:39:15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midt, Erik K" userId="S::eks144@iastate.edu::9b83eec9-2c5b-4173-b7f7-c5da245e97d9" providerId="AD" clId="Web-{634812C0-B808-7054-8490-7BFB871435F9}"/>
    <pc:docChg chg="mod addSld modSld">
      <pc:chgData name="Schmidt, Erik K" userId="S::eks144@iastate.edu::9b83eec9-2c5b-4173-b7f7-c5da245e97d9" providerId="AD" clId="Web-{634812C0-B808-7054-8490-7BFB871435F9}" dt="2025-03-03T19:17:33.928" v="1190"/>
      <pc:docMkLst>
        <pc:docMk/>
      </pc:docMkLst>
      <pc:sldChg chg="modSp">
        <pc:chgData name="Schmidt, Erik K" userId="S::eks144@iastate.edu::9b83eec9-2c5b-4173-b7f7-c5da245e97d9" providerId="AD" clId="Web-{634812C0-B808-7054-8490-7BFB871435F9}" dt="2025-03-03T19:02:42.711" v="1189" actId="20577"/>
        <pc:sldMkLst>
          <pc:docMk/>
          <pc:sldMk cId="3952426010" sldId="259"/>
        </pc:sldMkLst>
        <pc:spChg chg="mod">
          <ac:chgData name="Schmidt, Erik K" userId="S::eks144@iastate.edu::9b83eec9-2c5b-4173-b7f7-c5da245e97d9" providerId="AD" clId="Web-{634812C0-B808-7054-8490-7BFB871435F9}" dt="2025-03-03T18:52:09.355" v="661" actId="20577"/>
          <ac:spMkLst>
            <pc:docMk/>
            <pc:sldMk cId="3952426010" sldId="259"/>
            <ac:spMk id="2" creationId="{14FDA21A-C6FE-C2A8-F626-C4260DE84F42}"/>
          </ac:spMkLst>
        </pc:spChg>
        <pc:spChg chg="mod">
          <ac:chgData name="Schmidt, Erik K" userId="S::eks144@iastate.edu::9b83eec9-2c5b-4173-b7f7-c5da245e97d9" providerId="AD" clId="Web-{634812C0-B808-7054-8490-7BFB871435F9}" dt="2025-03-03T19:02:42.711" v="1189" actId="20577"/>
          <ac:spMkLst>
            <pc:docMk/>
            <pc:sldMk cId="3952426010" sldId="259"/>
            <ac:spMk id="3" creationId="{07237A99-BDE9-05E8-80D1-2B95C8A74DD3}"/>
          </ac:spMkLst>
        </pc:spChg>
      </pc:sldChg>
      <pc:sldChg chg="modSp new">
        <pc:chgData name="Schmidt, Erik K" userId="S::eks144@iastate.edu::9b83eec9-2c5b-4173-b7f7-c5da245e97d9" providerId="AD" clId="Web-{634812C0-B808-7054-8490-7BFB871435F9}" dt="2025-03-03T18:33:59.234" v="39" actId="20577"/>
        <pc:sldMkLst>
          <pc:docMk/>
          <pc:sldMk cId="3685592637" sldId="264"/>
        </pc:sldMkLst>
        <pc:spChg chg="mod">
          <ac:chgData name="Schmidt, Erik K" userId="S::eks144@iastate.edu::9b83eec9-2c5b-4173-b7f7-c5da245e97d9" providerId="AD" clId="Web-{634812C0-B808-7054-8490-7BFB871435F9}" dt="2025-03-03T18:33:19.716" v="27" actId="20577"/>
          <ac:spMkLst>
            <pc:docMk/>
            <pc:sldMk cId="3685592637" sldId="264"/>
            <ac:spMk id="2" creationId="{E7B570D7-5942-3E0B-3617-5D93832B3DC6}"/>
          </ac:spMkLst>
        </pc:spChg>
        <pc:spChg chg="mod">
          <ac:chgData name="Schmidt, Erik K" userId="S::eks144@iastate.edu::9b83eec9-2c5b-4173-b7f7-c5da245e97d9" providerId="AD" clId="Web-{634812C0-B808-7054-8490-7BFB871435F9}" dt="2025-03-03T18:33:59.234" v="39" actId="20577"/>
          <ac:spMkLst>
            <pc:docMk/>
            <pc:sldMk cId="3685592637" sldId="264"/>
            <ac:spMk id="3" creationId="{048F9F06-A246-6516-6803-5F5BBC4B90A7}"/>
          </ac:spMkLst>
        </pc:spChg>
      </pc:sldChg>
      <pc:sldChg chg="modSp add replId">
        <pc:chgData name="Schmidt, Erik K" userId="S::eks144@iastate.edu::9b83eec9-2c5b-4173-b7f7-c5da245e97d9" providerId="AD" clId="Web-{634812C0-B808-7054-8490-7BFB871435F9}" dt="2025-03-03T18:51:17.211" v="604" actId="20577"/>
        <pc:sldMkLst>
          <pc:docMk/>
          <pc:sldMk cId="3461577930" sldId="265"/>
        </pc:sldMkLst>
        <pc:spChg chg="mod">
          <ac:chgData name="Schmidt, Erik K" userId="S::eks144@iastate.edu::9b83eec9-2c5b-4173-b7f7-c5da245e97d9" providerId="AD" clId="Web-{634812C0-B808-7054-8490-7BFB871435F9}" dt="2025-03-03T18:44:04.182" v="409" actId="20577"/>
          <ac:spMkLst>
            <pc:docMk/>
            <pc:sldMk cId="3461577930" sldId="265"/>
            <ac:spMk id="2" creationId="{37D43C5C-6DCF-63DB-A03E-074F315D9F57}"/>
          </ac:spMkLst>
        </pc:spChg>
        <pc:spChg chg="mod">
          <ac:chgData name="Schmidt, Erik K" userId="S::eks144@iastate.edu::9b83eec9-2c5b-4173-b7f7-c5da245e97d9" providerId="AD" clId="Web-{634812C0-B808-7054-8490-7BFB871435F9}" dt="2025-03-03T18:51:17.211" v="604" actId="20577"/>
          <ac:spMkLst>
            <pc:docMk/>
            <pc:sldMk cId="3461577930" sldId="265"/>
            <ac:spMk id="3" creationId="{0A2E201E-015A-3E59-8803-FA43D39ACAE2}"/>
          </ac:spMkLst>
        </pc:spChg>
      </pc:sldChg>
    </pc:docChg>
  </pc:docChgLst>
  <pc:docChgLst>
    <pc:chgData name="Kraayenbrink, Arie" userId="48407403-d42e-4d6e-9721-b554bc4ea896" providerId="ADAL" clId="{E2B0E838-483F-457D-A5A6-6312163B8F98}"/>
    <pc:docChg chg="undo custSel addSld delSld modSld sldOrd addMainMaster delMainMaster">
      <pc:chgData name="Kraayenbrink, Arie" userId="48407403-d42e-4d6e-9721-b554bc4ea896" providerId="ADAL" clId="{E2B0E838-483F-457D-A5A6-6312163B8F98}" dt="2025-03-03T23:44:23.930" v="1071"/>
      <pc:docMkLst>
        <pc:docMk/>
      </pc:docMkLst>
      <pc:sldChg chg="addSp delSp modSp mod modMedia setBg modClrScheme delAnim setClrOvrMap modShow chgLayout">
        <pc:chgData name="Kraayenbrink, Arie" userId="48407403-d42e-4d6e-9721-b554bc4ea896" providerId="ADAL" clId="{E2B0E838-483F-457D-A5A6-6312163B8F98}" dt="2025-03-03T21:14:57.705" v="211" actId="729"/>
        <pc:sldMkLst>
          <pc:docMk/>
          <pc:sldMk cId="109857222" sldId="256"/>
        </pc:sldMkLst>
      </pc:sldChg>
      <pc:sldChg chg="addSp delSp modSp new mod setBg">
        <pc:chgData name="Kraayenbrink, Arie" userId="48407403-d42e-4d6e-9721-b554bc4ea896" providerId="ADAL" clId="{E2B0E838-483F-457D-A5A6-6312163B8F98}" dt="2025-03-03T21:11:20.424" v="182" actId="26606"/>
        <pc:sldMkLst>
          <pc:docMk/>
          <pc:sldMk cId="3723999024" sldId="257"/>
        </pc:sldMkLst>
        <pc:spChg chg="mod">
          <ac:chgData name="Kraayenbrink, Arie" userId="48407403-d42e-4d6e-9721-b554bc4ea896" providerId="ADAL" clId="{E2B0E838-483F-457D-A5A6-6312163B8F98}" dt="2025-03-03T21:06:55.061" v="147" actId="26606"/>
          <ac:spMkLst>
            <pc:docMk/>
            <pc:sldMk cId="3723999024" sldId="257"/>
            <ac:spMk id="2" creationId="{5FF262B6-8B38-F688-5B61-99FE642E44D2}"/>
          </ac:spMkLst>
        </pc:spChg>
        <pc:spChg chg="add del">
          <ac:chgData name="Kraayenbrink, Arie" userId="48407403-d42e-4d6e-9721-b554bc4ea896" providerId="ADAL" clId="{E2B0E838-483F-457D-A5A6-6312163B8F98}" dt="2025-03-03T21:06:55.061" v="147" actId="26606"/>
          <ac:spMkLst>
            <pc:docMk/>
            <pc:sldMk cId="3723999024" sldId="257"/>
            <ac:spMk id="3" creationId="{F24312D9-27C9-7F41-4521-273280994FD0}"/>
          </ac:spMkLst>
        </pc:spChg>
        <pc:spChg chg="add del">
          <ac:chgData name="Kraayenbrink, Arie" userId="48407403-d42e-4d6e-9721-b554bc4ea896" providerId="ADAL" clId="{E2B0E838-483F-457D-A5A6-6312163B8F98}" dt="2025-03-03T21:06:55.025" v="146" actId="26606"/>
          <ac:spMkLst>
            <pc:docMk/>
            <pc:sldMk cId="3723999024" sldId="257"/>
            <ac:spMk id="10" creationId="{B50AB553-2A96-4A92-96F2-93548E096954}"/>
          </ac:spMkLst>
        </pc:spChg>
        <pc:graphicFrameChg chg="add del">
          <ac:chgData name="Kraayenbrink, Arie" userId="48407403-d42e-4d6e-9721-b554bc4ea896" providerId="ADAL" clId="{E2B0E838-483F-457D-A5A6-6312163B8F98}" dt="2025-03-03T21:06:53.721" v="144" actId="26606"/>
          <ac:graphicFrameMkLst>
            <pc:docMk/>
            <pc:sldMk cId="3723999024" sldId="257"/>
            <ac:graphicFrameMk id="5" creationId="{EEF121DD-FD22-CB7A-1DD8-A1B7F0CF349D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06:55.025" v="146" actId="26606"/>
          <ac:graphicFrameMkLst>
            <pc:docMk/>
            <pc:sldMk cId="3723999024" sldId="257"/>
            <ac:graphicFrameMk id="9" creationId="{F5B4140C-0872-D5AB-B9D4-B1B25CBD7EEE}"/>
          </ac:graphicFrameMkLst>
        </pc:graphicFrameChg>
        <pc:graphicFrameChg chg="add modGraphic">
          <ac:chgData name="Kraayenbrink, Arie" userId="48407403-d42e-4d6e-9721-b554bc4ea896" providerId="ADAL" clId="{E2B0E838-483F-457D-A5A6-6312163B8F98}" dt="2025-03-03T21:11:20.424" v="182" actId="26606"/>
          <ac:graphicFrameMkLst>
            <pc:docMk/>
            <pc:sldMk cId="3723999024" sldId="257"/>
            <ac:graphicFrameMk id="13" creationId="{EEF121DD-FD22-CB7A-1DD8-A1B7F0CF349D}"/>
          </ac:graphicFrameMkLst>
        </pc:graphicFrameChg>
        <pc:picChg chg="add del">
          <ac:chgData name="Kraayenbrink, Arie" userId="48407403-d42e-4d6e-9721-b554bc4ea896" providerId="ADAL" clId="{E2B0E838-483F-457D-A5A6-6312163B8F98}" dt="2025-03-03T21:06:53.721" v="144" actId="26606"/>
          <ac:picMkLst>
            <pc:docMk/>
            <pc:sldMk cId="3723999024" sldId="257"/>
            <ac:picMk id="6" creationId="{A9EB2726-DA87-11FC-C873-4E7F91F86472}"/>
          </ac:picMkLst>
        </pc:picChg>
        <pc:picChg chg="add del">
          <ac:chgData name="Kraayenbrink, Arie" userId="48407403-d42e-4d6e-9721-b554bc4ea896" providerId="ADAL" clId="{E2B0E838-483F-457D-A5A6-6312163B8F98}" dt="2025-03-03T21:06:55.025" v="146" actId="26606"/>
          <ac:picMkLst>
            <pc:docMk/>
            <pc:sldMk cId="3723999024" sldId="257"/>
            <ac:picMk id="8" creationId="{C33B5B68-4447-3C65-70B6-26514C5E7EAB}"/>
          </ac:picMkLst>
        </pc:picChg>
        <pc:picChg chg="add">
          <ac:chgData name="Kraayenbrink, Arie" userId="48407403-d42e-4d6e-9721-b554bc4ea896" providerId="ADAL" clId="{E2B0E838-483F-457D-A5A6-6312163B8F98}" dt="2025-03-03T21:06:55.061" v="147" actId="26606"/>
          <ac:picMkLst>
            <pc:docMk/>
            <pc:sldMk cId="3723999024" sldId="257"/>
            <ac:picMk id="12" creationId="{A9EB2726-DA87-11FC-C873-4E7F91F86472}"/>
          </ac:picMkLst>
        </pc:picChg>
      </pc:sldChg>
      <pc:sldChg chg="addSp delSp modSp new mod setBg modNotesTx">
        <pc:chgData name="Kraayenbrink, Arie" userId="48407403-d42e-4d6e-9721-b554bc4ea896" providerId="ADAL" clId="{E2B0E838-483F-457D-A5A6-6312163B8F98}" dt="2025-03-03T23:44:23.930" v="1071"/>
        <pc:sldMkLst>
          <pc:docMk/>
          <pc:sldMk cId="3830350694" sldId="258"/>
        </pc:sldMkLst>
        <pc:spChg chg="mod ord">
          <ac:chgData name="Kraayenbrink, Arie" userId="48407403-d42e-4d6e-9721-b554bc4ea896" providerId="ADAL" clId="{E2B0E838-483F-457D-A5A6-6312163B8F98}" dt="2025-03-03T23:43:24.338" v="1065" actId="26606"/>
          <ac:spMkLst>
            <pc:docMk/>
            <pc:sldMk cId="3830350694" sldId="258"/>
            <ac:spMk id="2" creationId="{5C21D85D-4CA7-BC35-D9E0-42CB8EF0D9F3}"/>
          </ac:spMkLst>
        </pc:spChg>
        <pc:spChg chg="add del mod">
          <ac:chgData name="Kraayenbrink, Arie" userId="48407403-d42e-4d6e-9721-b554bc4ea896" providerId="ADAL" clId="{E2B0E838-483F-457D-A5A6-6312163B8F98}" dt="2025-03-03T21:09:50.001" v="160" actId="26606"/>
          <ac:spMkLst>
            <pc:docMk/>
            <pc:sldMk cId="3830350694" sldId="258"/>
            <ac:spMk id="3" creationId="{FB6874E4-6CF2-506C-E7AF-8DB0E37E4059}"/>
          </ac:spMkLst>
        </pc:spChg>
        <pc:spChg chg="add mod">
          <ac:chgData name="Kraayenbrink, Arie" userId="48407403-d42e-4d6e-9721-b554bc4ea896" providerId="ADAL" clId="{E2B0E838-483F-457D-A5A6-6312163B8F98}" dt="2025-03-03T20:59:41.196" v="43" actId="931"/>
          <ac:spMkLst>
            <pc:docMk/>
            <pc:sldMk cId="3830350694" sldId="258"/>
            <ac:spMk id="6" creationId="{98731FB7-AADC-7CBE-53AB-AA2D031F8145}"/>
          </ac:spMkLst>
        </pc:spChg>
        <pc:spChg chg="add del">
          <ac:chgData name="Kraayenbrink, Arie" userId="48407403-d42e-4d6e-9721-b554bc4ea896" providerId="ADAL" clId="{E2B0E838-483F-457D-A5A6-6312163B8F98}" dt="2025-03-03T21:09:09.373" v="149" actId="26606"/>
          <ac:spMkLst>
            <pc:docMk/>
            <pc:sldMk cId="3830350694" sldId="258"/>
            <ac:spMk id="9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1:09:16" v="153" actId="26606"/>
          <ac:spMkLst>
            <pc:docMk/>
            <pc:sldMk cId="3830350694" sldId="258"/>
            <ac:spMk id="10" creationId="{9228552E-C8B1-4A80-8448-0787CE0FC704}"/>
          </ac:spMkLst>
        </pc:spChg>
        <pc:spChg chg="add del">
          <ac:chgData name="Kraayenbrink, Arie" userId="48407403-d42e-4d6e-9721-b554bc4ea896" providerId="ADAL" clId="{E2B0E838-483F-457D-A5A6-6312163B8F98}" dt="2025-03-03T21:09:09.373" v="149" actId="26606"/>
          <ac:spMkLst>
            <pc:docMk/>
            <pc:sldMk cId="3830350694" sldId="258"/>
            <ac:spMk id="11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1:09:09.373" v="149" actId="26606"/>
          <ac:spMkLst>
            <pc:docMk/>
            <pc:sldMk cId="3830350694" sldId="258"/>
            <ac:spMk id="13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1:09:09.373" v="149" actId="26606"/>
          <ac:spMkLst>
            <pc:docMk/>
            <pc:sldMk cId="3830350694" sldId="258"/>
            <ac:spMk id="15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1:09:11.417" v="151" actId="26606"/>
          <ac:spMkLst>
            <pc:docMk/>
            <pc:sldMk cId="3830350694" sldId="258"/>
            <ac:spMk id="17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1:09:11.417" v="151" actId="26606"/>
          <ac:spMkLst>
            <pc:docMk/>
            <pc:sldMk cId="3830350694" sldId="258"/>
            <ac:spMk id="18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1:09:11.417" v="151" actId="26606"/>
          <ac:spMkLst>
            <pc:docMk/>
            <pc:sldMk cId="3830350694" sldId="258"/>
            <ac:spMk id="19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1:09:11.417" v="151" actId="26606"/>
          <ac:spMkLst>
            <pc:docMk/>
            <pc:sldMk cId="3830350694" sldId="258"/>
            <ac:spMk id="20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1:09:18.706" v="155" actId="26606"/>
          <ac:spMkLst>
            <pc:docMk/>
            <pc:sldMk cId="3830350694" sldId="258"/>
            <ac:spMk id="26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1:09:18.706" v="155" actId="26606"/>
          <ac:spMkLst>
            <pc:docMk/>
            <pc:sldMk cId="3830350694" sldId="258"/>
            <ac:spMk id="27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1:09:18.706" v="155" actId="26606"/>
          <ac:spMkLst>
            <pc:docMk/>
            <pc:sldMk cId="3830350694" sldId="258"/>
            <ac:spMk id="28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1:09:18.706" v="155" actId="26606"/>
          <ac:spMkLst>
            <pc:docMk/>
            <pc:sldMk cId="3830350694" sldId="258"/>
            <ac:spMk id="29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1:09:44.156" v="157" actId="26606"/>
          <ac:spMkLst>
            <pc:docMk/>
            <pc:sldMk cId="3830350694" sldId="258"/>
            <ac:spMk id="32" creationId="{9228552E-C8B1-4A80-8448-0787CE0FC704}"/>
          </ac:spMkLst>
        </pc:spChg>
        <pc:spChg chg="add del">
          <ac:chgData name="Kraayenbrink, Arie" userId="48407403-d42e-4d6e-9721-b554bc4ea896" providerId="ADAL" clId="{E2B0E838-483F-457D-A5A6-6312163B8F98}" dt="2025-03-03T21:09:49.927" v="159" actId="26606"/>
          <ac:spMkLst>
            <pc:docMk/>
            <pc:sldMk cId="3830350694" sldId="258"/>
            <ac:spMk id="36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1:09:49.927" v="159" actId="26606"/>
          <ac:spMkLst>
            <pc:docMk/>
            <pc:sldMk cId="3830350694" sldId="258"/>
            <ac:spMk id="37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1:09:49.927" v="159" actId="26606"/>
          <ac:spMkLst>
            <pc:docMk/>
            <pc:sldMk cId="3830350694" sldId="258"/>
            <ac:spMk id="38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1:09:49.927" v="159" actId="26606"/>
          <ac:spMkLst>
            <pc:docMk/>
            <pc:sldMk cId="3830350694" sldId="258"/>
            <ac:spMk id="39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1:51:06.973" v="679" actId="26606"/>
          <ac:spMkLst>
            <pc:docMk/>
            <pc:sldMk cId="3830350694" sldId="258"/>
            <ac:spMk id="42" creationId="{9228552E-C8B1-4A80-8448-0787CE0FC704}"/>
          </ac:spMkLst>
        </pc:spChg>
        <pc:spChg chg="add del">
          <ac:chgData name="Kraayenbrink, Arie" userId="48407403-d42e-4d6e-9721-b554bc4ea896" providerId="ADAL" clId="{E2B0E838-483F-457D-A5A6-6312163B8F98}" dt="2025-03-03T21:50:37.999" v="668" actId="26606"/>
          <ac:spMkLst>
            <pc:docMk/>
            <pc:sldMk cId="3830350694" sldId="258"/>
            <ac:spMk id="49" creationId="{B50AB553-2A96-4A92-96F2-93548E096954}"/>
          </ac:spMkLst>
        </pc:spChg>
        <pc:spChg chg="add del">
          <ac:chgData name="Kraayenbrink, Arie" userId="48407403-d42e-4d6e-9721-b554bc4ea896" providerId="ADAL" clId="{E2B0E838-483F-457D-A5A6-6312163B8F98}" dt="2025-03-03T21:50:42.562" v="670" actId="26606"/>
          <ac:spMkLst>
            <pc:docMk/>
            <pc:sldMk cId="3830350694" sldId="258"/>
            <ac:spMk id="51" creationId="{9228552E-C8B1-4A80-8448-0787CE0FC704}"/>
          </ac:spMkLst>
        </pc:spChg>
        <pc:spChg chg="add del">
          <ac:chgData name="Kraayenbrink, Arie" userId="48407403-d42e-4d6e-9721-b554bc4ea896" providerId="ADAL" clId="{E2B0E838-483F-457D-A5A6-6312163B8F98}" dt="2025-03-03T21:50:44.038" v="672" actId="26606"/>
          <ac:spMkLst>
            <pc:docMk/>
            <pc:sldMk cId="3830350694" sldId="258"/>
            <ac:spMk id="53" creationId="{9228552E-C8B1-4A80-8448-0787CE0FC704}"/>
          </ac:spMkLst>
        </pc:spChg>
        <pc:spChg chg="add del">
          <ac:chgData name="Kraayenbrink, Arie" userId="48407403-d42e-4d6e-9721-b554bc4ea896" providerId="ADAL" clId="{E2B0E838-483F-457D-A5A6-6312163B8F98}" dt="2025-03-03T21:50:46.043" v="674" actId="26606"/>
          <ac:spMkLst>
            <pc:docMk/>
            <pc:sldMk cId="3830350694" sldId="258"/>
            <ac:spMk id="55" creationId="{9228552E-C8B1-4A80-8448-0787CE0FC704}"/>
          </ac:spMkLst>
        </pc:spChg>
        <pc:spChg chg="add del">
          <ac:chgData name="Kraayenbrink, Arie" userId="48407403-d42e-4d6e-9721-b554bc4ea896" providerId="ADAL" clId="{E2B0E838-483F-457D-A5A6-6312163B8F98}" dt="2025-03-03T21:51:00.743" v="676" actId="26606"/>
          <ac:spMkLst>
            <pc:docMk/>
            <pc:sldMk cId="3830350694" sldId="258"/>
            <ac:spMk id="57" creationId="{9228552E-C8B1-4A80-8448-0787CE0FC704}"/>
          </ac:spMkLst>
        </pc:spChg>
        <pc:spChg chg="add del">
          <ac:chgData name="Kraayenbrink, Arie" userId="48407403-d42e-4d6e-9721-b554bc4ea896" providerId="ADAL" clId="{E2B0E838-483F-457D-A5A6-6312163B8F98}" dt="2025-03-03T21:51:06.887" v="678" actId="26606"/>
          <ac:spMkLst>
            <pc:docMk/>
            <pc:sldMk cId="3830350694" sldId="258"/>
            <ac:spMk id="59" creationId="{9228552E-C8B1-4A80-8448-0787CE0FC704}"/>
          </ac:spMkLst>
        </pc:spChg>
        <pc:spChg chg="add del">
          <ac:chgData name="Kraayenbrink, Arie" userId="48407403-d42e-4d6e-9721-b554bc4ea896" providerId="ADAL" clId="{E2B0E838-483F-457D-A5A6-6312163B8F98}" dt="2025-03-03T21:51:47.742" v="692" actId="26606"/>
          <ac:spMkLst>
            <pc:docMk/>
            <pc:sldMk cId="3830350694" sldId="258"/>
            <ac:spMk id="61" creationId="{979E27D9-03C7-44E2-9FF8-15D0C8506AF7}"/>
          </ac:spMkLst>
        </pc:spChg>
        <pc:spChg chg="add del">
          <ac:chgData name="Kraayenbrink, Arie" userId="48407403-d42e-4d6e-9721-b554bc4ea896" providerId="ADAL" clId="{E2B0E838-483F-457D-A5A6-6312163B8F98}" dt="2025-03-03T21:51:47.742" v="692" actId="26606"/>
          <ac:spMkLst>
            <pc:docMk/>
            <pc:sldMk cId="3830350694" sldId="258"/>
            <ac:spMk id="62" creationId="{EEBF1590-3B36-48EE-A89D-3B6F3CB256AB}"/>
          </ac:spMkLst>
        </pc:spChg>
        <pc:spChg chg="add del">
          <ac:chgData name="Kraayenbrink, Arie" userId="48407403-d42e-4d6e-9721-b554bc4ea896" providerId="ADAL" clId="{E2B0E838-483F-457D-A5A6-6312163B8F98}" dt="2025-03-03T21:51:47.742" v="692" actId="26606"/>
          <ac:spMkLst>
            <pc:docMk/>
            <pc:sldMk cId="3830350694" sldId="258"/>
            <ac:spMk id="63" creationId="{AC8F6C8C-AB5A-4548-942D-E3FD40ACBC49}"/>
          </ac:spMkLst>
        </pc:spChg>
        <pc:spChg chg="add del">
          <ac:chgData name="Kraayenbrink, Arie" userId="48407403-d42e-4d6e-9721-b554bc4ea896" providerId="ADAL" clId="{E2B0E838-483F-457D-A5A6-6312163B8F98}" dt="2025-03-03T21:51:37.778" v="689" actId="26606"/>
          <ac:spMkLst>
            <pc:docMk/>
            <pc:sldMk cId="3830350694" sldId="258"/>
            <ac:spMk id="65" creationId="{B50AB553-2A96-4A92-96F2-93548E096954}"/>
          </ac:spMkLst>
        </pc:spChg>
        <pc:spChg chg="add del">
          <ac:chgData name="Kraayenbrink, Arie" userId="48407403-d42e-4d6e-9721-b554bc4ea896" providerId="ADAL" clId="{E2B0E838-483F-457D-A5A6-6312163B8F98}" dt="2025-03-03T21:51:47.623" v="691" actId="26606"/>
          <ac:spMkLst>
            <pc:docMk/>
            <pc:sldMk cId="3830350694" sldId="258"/>
            <ac:spMk id="67" creationId="{56688E73-49B9-4052-A836-D248C825D70D}"/>
          </ac:spMkLst>
        </pc:spChg>
        <pc:spChg chg="add del">
          <ac:chgData name="Kraayenbrink, Arie" userId="48407403-d42e-4d6e-9721-b554bc4ea896" providerId="ADAL" clId="{E2B0E838-483F-457D-A5A6-6312163B8F98}" dt="2025-03-03T21:51:47.623" v="691" actId="26606"/>
          <ac:spMkLst>
            <pc:docMk/>
            <pc:sldMk cId="3830350694" sldId="258"/>
            <ac:spMk id="70" creationId="{5B6AEE0C-07FE-4154-BC7C-2F20530BC556}"/>
          </ac:spMkLst>
        </pc:spChg>
        <pc:spChg chg="add del">
          <ac:chgData name="Kraayenbrink, Arie" userId="48407403-d42e-4d6e-9721-b554bc4ea896" providerId="ADAL" clId="{E2B0E838-483F-457D-A5A6-6312163B8F98}" dt="2025-03-03T23:42:11.420" v="1052" actId="26606"/>
          <ac:spMkLst>
            <pc:docMk/>
            <pc:sldMk cId="3830350694" sldId="258"/>
            <ac:spMk id="72" creationId="{362810D9-2C5A-477D-949C-C191895477F3}"/>
          </ac:spMkLst>
        </pc:spChg>
        <pc:spChg chg="add del">
          <ac:chgData name="Kraayenbrink, Arie" userId="48407403-d42e-4d6e-9721-b554bc4ea896" providerId="ADAL" clId="{E2B0E838-483F-457D-A5A6-6312163B8F98}" dt="2025-03-03T23:42:11.420" v="1052" actId="26606"/>
          <ac:spMkLst>
            <pc:docMk/>
            <pc:sldMk cId="3830350694" sldId="258"/>
            <ac:spMk id="73" creationId="{081E4A58-353D-44AE-B2FC-2A74E2E400F7}"/>
          </ac:spMkLst>
        </pc:spChg>
        <pc:spChg chg="add del">
          <ac:chgData name="Kraayenbrink, Arie" userId="48407403-d42e-4d6e-9721-b554bc4ea896" providerId="ADAL" clId="{E2B0E838-483F-457D-A5A6-6312163B8F98}" dt="2025-03-03T23:42:50.669" v="1056" actId="26606"/>
          <ac:spMkLst>
            <pc:docMk/>
            <pc:sldMk cId="3830350694" sldId="258"/>
            <ac:spMk id="75" creationId="{C4285719-470E-454C-AF62-8323075F1F5B}"/>
          </ac:spMkLst>
        </pc:spChg>
        <pc:spChg chg="add del">
          <ac:chgData name="Kraayenbrink, Arie" userId="48407403-d42e-4d6e-9721-b554bc4ea896" providerId="ADAL" clId="{E2B0E838-483F-457D-A5A6-6312163B8F98}" dt="2025-03-03T23:42:50.669" v="1056" actId="26606"/>
          <ac:spMkLst>
            <pc:docMk/>
            <pc:sldMk cId="3830350694" sldId="258"/>
            <ac:spMk id="80" creationId="{CD9FE4EF-C4D8-49A0-B2FF-81D8DB7D8A24}"/>
          </ac:spMkLst>
        </pc:spChg>
        <pc:spChg chg="add del">
          <ac:chgData name="Kraayenbrink, Arie" userId="48407403-d42e-4d6e-9721-b554bc4ea896" providerId="ADAL" clId="{E2B0E838-483F-457D-A5A6-6312163B8F98}" dt="2025-03-03T23:42:50.669" v="1056" actId="26606"/>
          <ac:spMkLst>
            <pc:docMk/>
            <pc:sldMk cId="3830350694" sldId="258"/>
            <ac:spMk id="82" creationId="{4300840D-0A0B-4512-BACA-B439D5B9C57C}"/>
          </ac:spMkLst>
        </pc:spChg>
        <pc:spChg chg="add del">
          <ac:chgData name="Kraayenbrink, Arie" userId="48407403-d42e-4d6e-9721-b554bc4ea896" providerId="ADAL" clId="{E2B0E838-483F-457D-A5A6-6312163B8F98}" dt="2025-03-03T23:42:50.669" v="1056" actId="26606"/>
          <ac:spMkLst>
            <pc:docMk/>
            <pc:sldMk cId="3830350694" sldId="258"/>
            <ac:spMk id="84" creationId="{D2B78728-A580-49A7-84F9-6EF6F583ADE0}"/>
          </ac:spMkLst>
        </pc:spChg>
        <pc:spChg chg="add del">
          <ac:chgData name="Kraayenbrink, Arie" userId="48407403-d42e-4d6e-9721-b554bc4ea896" providerId="ADAL" clId="{E2B0E838-483F-457D-A5A6-6312163B8F98}" dt="2025-03-03T23:42:50.669" v="1056" actId="26606"/>
          <ac:spMkLst>
            <pc:docMk/>
            <pc:sldMk cId="3830350694" sldId="258"/>
            <ac:spMk id="86" creationId="{38FAA1A1-D861-433F-88FA-1E9D6FD31D11}"/>
          </ac:spMkLst>
        </pc:spChg>
        <pc:spChg chg="add del">
          <ac:chgData name="Kraayenbrink, Arie" userId="48407403-d42e-4d6e-9721-b554bc4ea896" providerId="ADAL" clId="{E2B0E838-483F-457D-A5A6-6312163B8F98}" dt="2025-03-03T23:42:50.669" v="1056" actId="26606"/>
          <ac:spMkLst>
            <pc:docMk/>
            <pc:sldMk cId="3830350694" sldId="258"/>
            <ac:spMk id="88" creationId="{8D71EDA1-87BF-4D5D-AB79-F346FD19278A}"/>
          </ac:spMkLst>
        </pc:spChg>
        <pc:spChg chg="add del">
          <ac:chgData name="Kraayenbrink, Arie" userId="48407403-d42e-4d6e-9721-b554bc4ea896" providerId="ADAL" clId="{E2B0E838-483F-457D-A5A6-6312163B8F98}" dt="2025-03-03T23:43:24.338" v="1065" actId="26606"/>
          <ac:spMkLst>
            <pc:docMk/>
            <pc:sldMk cId="3830350694" sldId="258"/>
            <ac:spMk id="90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3:43:24.338" v="1065" actId="26606"/>
          <ac:spMkLst>
            <pc:docMk/>
            <pc:sldMk cId="3830350694" sldId="258"/>
            <ac:spMk id="91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3:43:24.338" v="1065" actId="26606"/>
          <ac:spMkLst>
            <pc:docMk/>
            <pc:sldMk cId="3830350694" sldId="258"/>
            <ac:spMk id="92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3:42:42.128" v="1055" actId="26606"/>
          <ac:spMkLst>
            <pc:docMk/>
            <pc:sldMk cId="3830350694" sldId="258"/>
            <ac:spMk id="93" creationId="{1D63C574-BFD2-41A1-A567-B0C3CC7FDD4F}"/>
          </ac:spMkLst>
        </pc:spChg>
        <pc:spChg chg="add del">
          <ac:chgData name="Kraayenbrink, Arie" userId="48407403-d42e-4d6e-9721-b554bc4ea896" providerId="ADAL" clId="{E2B0E838-483F-457D-A5A6-6312163B8F98}" dt="2025-03-03T23:43:24.338" v="1065" actId="26606"/>
          <ac:spMkLst>
            <pc:docMk/>
            <pc:sldMk cId="3830350694" sldId="258"/>
            <ac:spMk id="94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3:42:42.128" v="1055" actId="26606"/>
          <ac:spMkLst>
            <pc:docMk/>
            <pc:sldMk cId="3830350694" sldId="258"/>
            <ac:spMk id="95" creationId="{E2A46BAB-8C31-42B2-90E8-B26DD3E81D37}"/>
          </ac:spMkLst>
        </pc:spChg>
        <pc:spChg chg="add del">
          <ac:chgData name="Kraayenbrink, Arie" userId="48407403-d42e-4d6e-9721-b554bc4ea896" providerId="ADAL" clId="{E2B0E838-483F-457D-A5A6-6312163B8F98}" dt="2025-03-03T23:43:07.581" v="1058" actId="26606"/>
          <ac:spMkLst>
            <pc:docMk/>
            <pc:sldMk cId="3830350694" sldId="258"/>
            <ac:spMk id="96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3:43:07.581" v="1058" actId="26606"/>
          <ac:spMkLst>
            <pc:docMk/>
            <pc:sldMk cId="3830350694" sldId="258"/>
            <ac:spMk id="99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3:43:07.581" v="1058" actId="26606"/>
          <ac:spMkLst>
            <pc:docMk/>
            <pc:sldMk cId="3830350694" sldId="258"/>
            <ac:spMk id="103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3:43:07.581" v="1058" actId="26606"/>
          <ac:spMkLst>
            <pc:docMk/>
            <pc:sldMk cId="3830350694" sldId="258"/>
            <ac:spMk id="105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3:43:10.689" v="1060" actId="26606"/>
          <ac:spMkLst>
            <pc:docMk/>
            <pc:sldMk cId="3830350694" sldId="258"/>
            <ac:spMk id="107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3:43:10.689" v="1060" actId="26606"/>
          <ac:spMkLst>
            <pc:docMk/>
            <pc:sldMk cId="3830350694" sldId="258"/>
            <ac:spMk id="108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3:43:10.689" v="1060" actId="26606"/>
          <ac:spMkLst>
            <pc:docMk/>
            <pc:sldMk cId="3830350694" sldId="258"/>
            <ac:spMk id="109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3:43:10.689" v="1060" actId="26606"/>
          <ac:spMkLst>
            <pc:docMk/>
            <pc:sldMk cId="3830350694" sldId="258"/>
            <ac:spMk id="110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3:43:12.506" v="1062" actId="26606"/>
          <ac:spMkLst>
            <pc:docMk/>
            <pc:sldMk cId="3830350694" sldId="258"/>
            <ac:spMk id="114" creationId="{345A976A-8DE3-4B67-B94B-2044FDD12899}"/>
          </ac:spMkLst>
        </pc:spChg>
        <pc:spChg chg="add del">
          <ac:chgData name="Kraayenbrink, Arie" userId="48407403-d42e-4d6e-9721-b554bc4ea896" providerId="ADAL" clId="{E2B0E838-483F-457D-A5A6-6312163B8F98}" dt="2025-03-03T23:43:12.506" v="1062" actId="26606"/>
          <ac:spMkLst>
            <pc:docMk/>
            <pc:sldMk cId="3830350694" sldId="258"/>
            <ac:spMk id="115" creationId="{6EAAA1B9-2DDB-49C9-A037-A523D2F13C15}"/>
          </ac:spMkLst>
        </pc:spChg>
        <pc:spChg chg="add del">
          <ac:chgData name="Kraayenbrink, Arie" userId="48407403-d42e-4d6e-9721-b554bc4ea896" providerId="ADAL" clId="{E2B0E838-483F-457D-A5A6-6312163B8F98}" dt="2025-03-03T23:43:24.282" v="1064" actId="26606"/>
          <ac:spMkLst>
            <pc:docMk/>
            <pc:sldMk cId="3830350694" sldId="258"/>
            <ac:spMk id="122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3:43:24.282" v="1064" actId="26606"/>
          <ac:spMkLst>
            <pc:docMk/>
            <pc:sldMk cId="3830350694" sldId="258"/>
            <ac:spMk id="123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3:43:24.282" v="1064" actId="26606"/>
          <ac:spMkLst>
            <pc:docMk/>
            <pc:sldMk cId="3830350694" sldId="258"/>
            <ac:spMk id="124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3:43:24.282" v="1064" actId="26606"/>
          <ac:spMkLst>
            <pc:docMk/>
            <pc:sldMk cId="3830350694" sldId="258"/>
            <ac:spMk id="125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3:43:41.061" v="1066" actId="26606"/>
          <ac:spMkLst>
            <pc:docMk/>
            <pc:sldMk cId="3830350694" sldId="258"/>
            <ac:spMk id="127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3:43:41.061" v="1066" actId="26606"/>
          <ac:spMkLst>
            <pc:docMk/>
            <pc:sldMk cId="3830350694" sldId="258"/>
            <ac:spMk id="128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3:43:41.061" v="1066" actId="26606"/>
          <ac:spMkLst>
            <pc:docMk/>
            <pc:sldMk cId="3830350694" sldId="258"/>
            <ac:spMk id="129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3:43:41.061" v="1066" actId="26606"/>
          <ac:spMkLst>
            <pc:docMk/>
            <pc:sldMk cId="3830350694" sldId="258"/>
            <ac:spMk id="130" creationId="{063BBA22-50EA-4C4D-BE05-F1CE4E63AA56}"/>
          </ac:spMkLst>
        </pc:spChg>
        <pc:spChg chg="add">
          <ac:chgData name="Kraayenbrink, Arie" userId="48407403-d42e-4d6e-9721-b554bc4ea896" providerId="ADAL" clId="{E2B0E838-483F-457D-A5A6-6312163B8F98}" dt="2025-03-03T23:43:41.061" v="1066" actId="26606"/>
          <ac:spMkLst>
            <pc:docMk/>
            <pc:sldMk cId="3830350694" sldId="258"/>
            <ac:spMk id="135" creationId="{BACC6370-2D7E-4714-9D71-7542949D7D5D}"/>
          </ac:spMkLst>
        </pc:spChg>
        <pc:spChg chg="add">
          <ac:chgData name="Kraayenbrink, Arie" userId="48407403-d42e-4d6e-9721-b554bc4ea896" providerId="ADAL" clId="{E2B0E838-483F-457D-A5A6-6312163B8F98}" dt="2025-03-03T23:43:41.061" v="1066" actId="26606"/>
          <ac:spMkLst>
            <pc:docMk/>
            <pc:sldMk cId="3830350694" sldId="258"/>
            <ac:spMk id="137" creationId="{F68B3F68-107C-434F-AA38-110D5EA91B85}"/>
          </ac:spMkLst>
        </pc:spChg>
        <pc:spChg chg="add">
          <ac:chgData name="Kraayenbrink, Arie" userId="48407403-d42e-4d6e-9721-b554bc4ea896" providerId="ADAL" clId="{E2B0E838-483F-457D-A5A6-6312163B8F98}" dt="2025-03-03T23:43:41.061" v="1066" actId="26606"/>
          <ac:spMkLst>
            <pc:docMk/>
            <pc:sldMk cId="3830350694" sldId="258"/>
            <ac:spMk id="139" creationId="{AAD0DBB9-1A4B-4391-81D4-CB19F9AB918A}"/>
          </ac:spMkLst>
        </pc:spChg>
        <pc:spChg chg="add">
          <ac:chgData name="Kraayenbrink, Arie" userId="48407403-d42e-4d6e-9721-b554bc4ea896" providerId="ADAL" clId="{E2B0E838-483F-457D-A5A6-6312163B8F98}" dt="2025-03-03T23:43:41.061" v="1066" actId="26606"/>
          <ac:spMkLst>
            <pc:docMk/>
            <pc:sldMk cId="3830350694" sldId="258"/>
            <ac:spMk id="141" creationId="{063BBA22-50EA-4C4D-BE05-F1CE4E63AA56}"/>
          </ac:spMkLst>
        </pc:spChg>
        <pc:grpChg chg="add del">
          <ac:chgData name="Kraayenbrink, Arie" userId="48407403-d42e-4d6e-9721-b554bc4ea896" providerId="ADAL" clId="{E2B0E838-483F-457D-A5A6-6312163B8F98}" dt="2025-03-03T23:43:12.506" v="1062" actId="26606"/>
          <ac:grpSpMkLst>
            <pc:docMk/>
            <pc:sldMk cId="3830350694" sldId="258"/>
            <ac:grpSpMk id="116" creationId="{B441F8D5-EBCE-4FB9-91A9-3425971C1F99}"/>
          </ac:grpSpMkLst>
        </pc:grpChg>
        <pc:grpChg chg="add del">
          <ac:chgData name="Kraayenbrink, Arie" userId="48407403-d42e-4d6e-9721-b554bc4ea896" providerId="ADAL" clId="{E2B0E838-483F-457D-A5A6-6312163B8F98}" dt="2025-03-03T23:43:12.506" v="1062" actId="26606"/>
          <ac:grpSpMkLst>
            <pc:docMk/>
            <pc:sldMk cId="3830350694" sldId="258"/>
            <ac:grpSpMk id="119" creationId="{08701F99-7E4C-4B92-A4B5-307CDFB7A4DE}"/>
          </ac:grpSpMkLst>
        </pc:grpChg>
        <pc:graphicFrameChg chg="add del">
          <ac:chgData name="Kraayenbrink, Arie" userId="48407403-d42e-4d6e-9721-b554bc4ea896" providerId="ADAL" clId="{E2B0E838-483F-457D-A5A6-6312163B8F98}" dt="2025-03-03T21:09:09.373" v="149" actId="26606"/>
          <ac:graphicFrameMkLst>
            <pc:docMk/>
            <pc:sldMk cId="3830350694" sldId="258"/>
            <ac:graphicFrameMk id="7" creationId="{7EE040C1-619A-6D3E-262A-BC1C6173305F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09:11.417" v="151" actId="26606"/>
          <ac:graphicFrameMkLst>
            <pc:docMk/>
            <pc:sldMk cId="3830350694" sldId="258"/>
            <ac:graphicFrameMk id="21" creationId="{482A329F-6F0D-7C24-DB24-EDDECF31CEA7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09:16" v="153" actId="26606"/>
          <ac:graphicFrameMkLst>
            <pc:docMk/>
            <pc:sldMk cId="3830350694" sldId="258"/>
            <ac:graphicFrameMk id="24" creationId="{C5E20E23-9BF5-B006-9B98-50290ED91598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09:18.706" v="155" actId="26606"/>
          <ac:graphicFrameMkLst>
            <pc:docMk/>
            <pc:sldMk cId="3830350694" sldId="258"/>
            <ac:graphicFrameMk id="30" creationId="{482A329F-6F0D-7C24-DB24-EDDECF31CEA7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09:44.156" v="157" actId="26606"/>
          <ac:graphicFrameMkLst>
            <pc:docMk/>
            <pc:sldMk cId="3830350694" sldId="258"/>
            <ac:graphicFrameMk id="34" creationId="{C5E20E23-9BF5-B006-9B98-50290ED91598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09:49.927" v="159" actId="26606"/>
          <ac:graphicFrameMkLst>
            <pc:docMk/>
            <pc:sldMk cId="3830350694" sldId="258"/>
            <ac:graphicFrameMk id="40" creationId="{482A329F-6F0D-7C24-DB24-EDDECF31CEA7}"/>
          </ac:graphicFrameMkLst>
        </pc:graphicFrameChg>
        <pc:graphicFrameChg chg="add mod modGraphic">
          <ac:chgData name="Kraayenbrink, Arie" userId="48407403-d42e-4d6e-9721-b554bc4ea896" providerId="ADAL" clId="{E2B0E838-483F-457D-A5A6-6312163B8F98}" dt="2025-03-03T23:44:23.930" v="1071"/>
          <ac:graphicFrameMkLst>
            <pc:docMk/>
            <pc:sldMk cId="3830350694" sldId="258"/>
            <ac:graphicFrameMk id="44" creationId="{C5E20E23-9BF5-B006-9B98-50290ED91598}"/>
          </ac:graphicFrameMkLst>
        </pc:graphicFrameChg>
        <pc:picChg chg="add mod">
          <ac:chgData name="Kraayenbrink, Arie" userId="48407403-d42e-4d6e-9721-b554bc4ea896" providerId="ADAL" clId="{E2B0E838-483F-457D-A5A6-6312163B8F98}" dt="2025-03-03T20:59:41.196" v="43" actId="931"/>
          <ac:picMkLst>
            <pc:docMk/>
            <pc:sldMk cId="3830350694" sldId="258"/>
            <ac:picMk id="5" creationId="{14CE40C7-5FC0-6579-3823-08A6146A69BE}"/>
          </ac:picMkLst>
        </pc:picChg>
        <pc:picChg chg="add del">
          <ac:chgData name="Kraayenbrink, Arie" userId="48407403-d42e-4d6e-9721-b554bc4ea896" providerId="ADAL" clId="{E2B0E838-483F-457D-A5A6-6312163B8F98}" dt="2025-03-03T21:09:16" v="153" actId="26606"/>
          <ac:picMkLst>
            <pc:docMk/>
            <pc:sldMk cId="3830350694" sldId="258"/>
            <ac:picMk id="23" creationId="{B87FD89F-6712-0E6F-C4AE-0D648CB63553}"/>
          </ac:picMkLst>
        </pc:picChg>
        <pc:picChg chg="add del">
          <ac:chgData name="Kraayenbrink, Arie" userId="48407403-d42e-4d6e-9721-b554bc4ea896" providerId="ADAL" clId="{E2B0E838-483F-457D-A5A6-6312163B8F98}" dt="2025-03-03T21:09:44.156" v="157" actId="26606"/>
          <ac:picMkLst>
            <pc:docMk/>
            <pc:sldMk cId="3830350694" sldId="258"/>
            <ac:picMk id="33" creationId="{B87FD89F-6712-0E6F-C4AE-0D648CB63553}"/>
          </ac:picMkLst>
        </pc:picChg>
        <pc:picChg chg="add del mod ord">
          <ac:chgData name="Kraayenbrink, Arie" userId="48407403-d42e-4d6e-9721-b554bc4ea896" providerId="ADAL" clId="{E2B0E838-483F-457D-A5A6-6312163B8F98}" dt="2025-03-03T23:42:18.269" v="1053" actId="478"/>
          <ac:picMkLst>
            <pc:docMk/>
            <pc:sldMk cId="3830350694" sldId="258"/>
            <ac:picMk id="43" creationId="{B87FD89F-6712-0E6F-C4AE-0D648CB63553}"/>
          </ac:picMkLst>
        </pc:picChg>
        <pc:cxnChg chg="add del">
          <ac:chgData name="Kraayenbrink, Arie" userId="48407403-d42e-4d6e-9721-b554bc4ea896" providerId="ADAL" clId="{E2B0E838-483F-457D-A5A6-6312163B8F98}" dt="2025-03-03T21:51:28.828" v="685" actId="26606"/>
          <ac:cxnSpMkLst>
            <pc:docMk/>
            <pc:sldMk cId="3830350694" sldId="258"/>
            <ac:cxnSpMk id="68" creationId="{1503BFE4-729B-D9D0-C17B-501E6AF1127A}"/>
          </ac:cxnSpMkLst>
        </pc:cxnChg>
        <pc:cxnChg chg="add del">
          <ac:chgData name="Kraayenbrink, Arie" userId="48407403-d42e-4d6e-9721-b554bc4ea896" providerId="ADAL" clId="{E2B0E838-483F-457D-A5A6-6312163B8F98}" dt="2025-03-03T22:03:15.894" v="1024" actId="26606"/>
          <ac:cxnSpMkLst>
            <pc:docMk/>
            <pc:sldMk cId="3830350694" sldId="258"/>
            <ac:cxnSpMk id="78" creationId="{1503BFE4-729B-D9D0-C17B-501E6AF1127A}"/>
          </ac:cxnSpMkLst>
        </pc:cxnChg>
      </pc:sldChg>
      <pc:sldChg chg="new mod modShow">
        <pc:chgData name="Kraayenbrink, Arie" userId="48407403-d42e-4d6e-9721-b554bc4ea896" providerId="ADAL" clId="{E2B0E838-483F-457D-A5A6-6312163B8F98}" dt="2025-03-03T21:14:46.703" v="210" actId="729"/>
        <pc:sldMkLst>
          <pc:docMk/>
          <pc:sldMk cId="3952426010" sldId="259"/>
        </pc:sldMkLst>
      </pc:sldChg>
      <pc:sldChg chg="new del">
        <pc:chgData name="Kraayenbrink, Arie" userId="48407403-d42e-4d6e-9721-b554bc4ea896" providerId="ADAL" clId="{E2B0E838-483F-457D-A5A6-6312163B8F98}" dt="2025-03-03T22:09:51.027" v="1025" actId="47"/>
        <pc:sldMkLst>
          <pc:docMk/>
          <pc:sldMk cId="1783008095" sldId="260"/>
        </pc:sldMkLst>
      </pc:sldChg>
      <pc:sldChg chg="addSp delSp modSp new mod setBg">
        <pc:chgData name="Kraayenbrink, Arie" userId="48407403-d42e-4d6e-9721-b554bc4ea896" providerId="ADAL" clId="{E2B0E838-483F-457D-A5A6-6312163B8F98}" dt="2025-03-03T22:02:40.586" v="1022" actId="20577"/>
        <pc:sldMkLst>
          <pc:docMk/>
          <pc:sldMk cId="2144466892" sldId="261"/>
        </pc:sldMkLst>
        <pc:spChg chg="mod">
          <ac:chgData name="Kraayenbrink, Arie" userId="48407403-d42e-4d6e-9721-b554bc4ea896" providerId="ADAL" clId="{E2B0E838-483F-457D-A5A6-6312163B8F98}" dt="2025-03-03T22:02:25.367" v="1015" actId="26606"/>
          <ac:spMkLst>
            <pc:docMk/>
            <pc:sldMk cId="2144466892" sldId="261"/>
            <ac:spMk id="2" creationId="{BC5F4009-B2AB-335C-3233-C779797846CD}"/>
          </ac:spMkLst>
        </pc:spChg>
        <pc:spChg chg="add del">
          <ac:chgData name="Kraayenbrink, Arie" userId="48407403-d42e-4d6e-9721-b554bc4ea896" providerId="ADAL" clId="{E2B0E838-483F-457D-A5A6-6312163B8F98}" dt="2025-03-03T21:13:42.469" v="209" actId="26606"/>
          <ac:spMkLst>
            <pc:docMk/>
            <pc:sldMk cId="2144466892" sldId="261"/>
            <ac:spMk id="3" creationId="{FFACE09D-2F68-81E4-1A49-7F9B26414D48}"/>
          </ac:spMkLst>
        </pc:spChg>
        <pc:spChg chg="add del">
          <ac:chgData name="Kraayenbrink, Arie" userId="48407403-d42e-4d6e-9721-b554bc4ea896" providerId="ADAL" clId="{E2B0E838-483F-457D-A5A6-6312163B8F98}" dt="2025-03-03T22:02:11.666" v="1011" actId="26606"/>
          <ac:spMkLst>
            <pc:docMk/>
            <pc:sldMk cId="2144466892" sldId="261"/>
            <ac:spMk id="9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1:13:42.438" v="208" actId="26606"/>
          <ac:spMkLst>
            <pc:docMk/>
            <pc:sldMk cId="2144466892" sldId="261"/>
            <ac:spMk id="10" creationId="{B50AB553-2A96-4A92-96F2-93548E096954}"/>
          </ac:spMkLst>
        </pc:spChg>
        <pc:spChg chg="add del">
          <ac:chgData name="Kraayenbrink, Arie" userId="48407403-d42e-4d6e-9721-b554bc4ea896" providerId="ADAL" clId="{E2B0E838-483F-457D-A5A6-6312163B8F98}" dt="2025-03-03T22:02:11.666" v="1011" actId="26606"/>
          <ac:spMkLst>
            <pc:docMk/>
            <pc:sldMk cId="2144466892" sldId="261"/>
            <ac:spMk id="11" creationId="{256B2C21-A230-48C0-8DF1-C46611373C44}"/>
          </ac:spMkLst>
        </pc:spChg>
        <pc:spChg chg="add del">
          <ac:chgData name="Kraayenbrink, Arie" userId="48407403-d42e-4d6e-9721-b554bc4ea896" providerId="ADAL" clId="{E2B0E838-483F-457D-A5A6-6312163B8F98}" dt="2025-03-03T22:02:11.666" v="1011" actId="26606"/>
          <ac:spMkLst>
            <pc:docMk/>
            <pc:sldMk cId="2144466892" sldId="261"/>
            <ac:spMk id="13" creationId="{3847E18C-932D-4C95-AABA-FEC7C9499AD7}"/>
          </ac:spMkLst>
        </pc:spChg>
        <pc:spChg chg="add del">
          <ac:chgData name="Kraayenbrink, Arie" userId="48407403-d42e-4d6e-9721-b554bc4ea896" providerId="ADAL" clId="{E2B0E838-483F-457D-A5A6-6312163B8F98}" dt="2025-03-03T22:02:11.666" v="1011" actId="26606"/>
          <ac:spMkLst>
            <pc:docMk/>
            <pc:sldMk cId="2144466892" sldId="261"/>
            <ac:spMk id="15" creationId="{3150CB11-0C61-439E-910F-5787759E72A0}"/>
          </ac:spMkLst>
        </pc:spChg>
        <pc:spChg chg="add del">
          <ac:chgData name="Kraayenbrink, Arie" userId="48407403-d42e-4d6e-9721-b554bc4ea896" providerId="ADAL" clId="{E2B0E838-483F-457D-A5A6-6312163B8F98}" dt="2025-03-03T22:02:11.666" v="1011" actId="26606"/>
          <ac:spMkLst>
            <pc:docMk/>
            <pc:sldMk cId="2144466892" sldId="261"/>
            <ac:spMk id="17" creationId="{43F8A58B-5155-44CE-A5FF-7647B47D0A7A}"/>
          </ac:spMkLst>
        </pc:spChg>
        <pc:spChg chg="add">
          <ac:chgData name="Kraayenbrink, Arie" userId="48407403-d42e-4d6e-9721-b554bc4ea896" providerId="ADAL" clId="{E2B0E838-483F-457D-A5A6-6312163B8F98}" dt="2025-03-03T21:13:42.469" v="209" actId="26606"/>
          <ac:spMkLst>
            <pc:docMk/>
            <pc:sldMk cId="2144466892" sldId="261"/>
            <ac:spMk id="19" creationId="{443F2ACA-E6D6-4028-82DD-F03C262D5DE6}"/>
          </ac:spMkLst>
        </pc:spChg>
        <pc:spChg chg="add del">
          <ac:chgData name="Kraayenbrink, Arie" userId="48407403-d42e-4d6e-9721-b554bc4ea896" providerId="ADAL" clId="{E2B0E838-483F-457D-A5A6-6312163B8F98}" dt="2025-03-03T22:02:28.593" v="1020" actId="26606"/>
          <ac:spMkLst>
            <pc:docMk/>
            <pc:sldMk cId="2144466892" sldId="261"/>
            <ac:spMk id="24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2:02:28.593" v="1020" actId="26606"/>
          <ac:spMkLst>
            <pc:docMk/>
            <pc:sldMk cId="2144466892" sldId="261"/>
            <ac:spMk id="26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2:02:28.593" v="1020" actId="26606"/>
          <ac:spMkLst>
            <pc:docMk/>
            <pc:sldMk cId="2144466892" sldId="261"/>
            <ac:spMk id="28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2:02:28.593" v="1020" actId="26606"/>
          <ac:spMkLst>
            <pc:docMk/>
            <pc:sldMk cId="2144466892" sldId="261"/>
            <ac:spMk id="30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2:02:23.963" v="1013" actId="26606"/>
          <ac:spMkLst>
            <pc:docMk/>
            <pc:sldMk cId="2144466892" sldId="261"/>
            <ac:spMk id="35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2:02:23.963" v="1013" actId="26606"/>
          <ac:spMkLst>
            <pc:docMk/>
            <pc:sldMk cId="2144466892" sldId="261"/>
            <ac:spMk id="37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2:02:23.963" v="1013" actId="26606"/>
          <ac:spMkLst>
            <pc:docMk/>
            <pc:sldMk cId="2144466892" sldId="261"/>
            <ac:spMk id="39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2:02:23.963" v="1013" actId="26606"/>
          <ac:spMkLst>
            <pc:docMk/>
            <pc:sldMk cId="2144466892" sldId="261"/>
            <ac:spMk id="41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2:02:25.367" v="1015" actId="26606"/>
          <ac:spMkLst>
            <pc:docMk/>
            <pc:sldMk cId="2144466892" sldId="261"/>
            <ac:spMk id="43" creationId="{6C4028FD-8BAA-4A19-BFDE-594D991B7552}"/>
          </ac:spMkLst>
        </pc:spChg>
        <pc:spChg chg="add del">
          <ac:chgData name="Kraayenbrink, Arie" userId="48407403-d42e-4d6e-9721-b554bc4ea896" providerId="ADAL" clId="{E2B0E838-483F-457D-A5A6-6312163B8F98}" dt="2025-03-03T22:02:26.314" v="1017" actId="26606"/>
          <ac:spMkLst>
            <pc:docMk/>
            <pc:sldMk cId="2144466892" sldId="261"/>
            <ac:spMk id="45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2:02:26.314" v="1017" actId="26606"/>
          <ac:spMkLst>
            <pc:docMk/>
            <pc:sldMk cId="2144466892" sldId="261"/>
            <ac:spMk id="46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2:02:26.314" v="1017" actId="26606"/>
          <ac:spMkLst>
            <pc:docMk/>
            <pc:sldMk cId="2144466892" sldId="261"/>
            <ac:spMk id="47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2:02:26.314" v="1017" actId="26606"/>
          <ac:spMkLst>
            <pc:docMk/>
            <pc:sldMk cId="2144466892" sldId="261"/>
            <ac:spMk id="48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2:02:28.554" v="1019" actId="26606"/>
          <ac:spMkLst>
            <pc:docMk/>
            <pc:sldMk cId="2144466892" sldId="261"/>
            <ac:spMk id="50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2:02:28.554" v="1019" actId="26606"/>
          <ac:spMkLst>
            <pc:docMk/>
            <pc:sldMk cId="2144466892" sldId="261"/>
            <ac:spMk id="51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2:02:28.554" v="1019" actId="26606"/>
          <ac:spMkLst>
            <pc:docMk/>
            <pc:sldMk cId="2144466892" sldId="261"/>
            <ac:spMk id="52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2:02:28.554" v="1019" actId="26606"/>
          <ac:spMkLst>
            <pc:docMk/>
            <pc:sldMk cId="2144466892" sldId="261"/>
            <ac:spMk id="53" creationId="{063BBA22-50EA-4C4D-BE05-F1CE4E63AA56}"/>
          </ac:spMkLst>
        </pc:spChg>
        <pc:spChg chg="add">
          <ac:chgData name="Kraayenbrink, Arie" userId="48407403-d42e-4d6e-9721-b554bc4ea896" providerId="ADAL" clId="{E2B0E838-483F-457D-A5A6-6312163B8F98}" dt="2025-03-03T22:02:28.593" v="1020" actId="26606"/>
          <ac:spMkLst>
            <pc:docMk/>
            <pc:sldMk cId="2144466892" sldId="261"/>
            <ac:spMk id="55" creationId="{BACC6370-2D7E-4714-9D71-7542949D7D5D}"/>
          </ac:spMkLst>
        </pc:spChg>
        <pc:spChg chg="add">
          <ac:chgData name="Kraayenbrink, Arie" userId="48407403-d42e-4d6e-9721-b554bc4ea896" providerId="ADAL" clId="{E2B0E838-483F-457D-A5A6-6312163B8F98}" dt="2025-03-03T22:02:28.593" v="1020" actId="26606"/>
          <ac:spMkLst>
            <pc:docMk/>
            <pc:sldMk cId="2144466892" sldId="261"/>
            <ac:spMk id="56" creationId="{F68B3F68-107C-434F-AA38-110D5EA91B85}"/>
          </ac:spMkLst>
        </pc:spChg>
        <pc:spChg chg="add">
          <ac:chgData name="Kraayenbrink, Arie" userId="48407403-d42e-4d6e-9721-b554bc4ea896" providerId="ADAL" clId="{E2B0E838-483F-457D-A5A6-6312163B8F98}" dt="2025-03-03T22:02:28.593" v="1020" actId="26606"/>
          <ac:spMkLst>
            <pc:docMk/>
            <pc:sldMk cId="2144466892" sldId="261"/>
            <ac:spMk id="57" creationId="{AAD0DBB9-1A4B-4391-81D4-CB19F9AB918A}"/>
          </ac:spMkLst>
        </pc:spChg>
        <pc:spChg chg="add">
          <ac:chgData name="Kraayenbrink, Arie" userId="48407403-d42e-4d6e-9721-b554bc4ea896" providerId="ADAL" clId="{E2B0E838-483F-457D-A5A6-6312163B8F98}" dt="2025-03-03T22:02:28.593" v="1020" actId="26606"/>
          <ac:spMkLst>
            <pc:docMk/>
            <pc:sldMk cId="2144466892" sldId="261"/>
            <ac:spMk id="58" creationId="{063BBA22-50EA-4C4D-BE05-F1CE4E63AA56}"/>
          </ac:spMkLst>
        </pc:spChg>
        <pc:graphicFrameChg chg="add del">
          <ac:chgData name="Kraayenbrink, Arie" userId="48407403-d42e-4d6e-9721-b554bc4ea896" providerId="ADAL" clId="{E2B0E838-483F-457D-A5A6-6312163B8F98}" dt="2025-03-03T21:13:42.438" v="208" actId="26606"/>
          <ac:graphicFrameMkLst>
            <pc:docMk/>
            <pc:sldMk cId="2144466892" sldId="261"/>
            <ac:graphicFrameMk id="5" creationId="{0D4DEC34-1F9D-6937-27B0-02C2D3103407}"/>
          </ac:graphicFrameMkLst>
        </pc:graphicFrameChg>
        <pc:graphicFrameChg chg="add mod modGraphic">
          <ac:chgData name="Kraayenbrink, Arie" userId="48407403-d42e-4d6e-9721-b554bc4ea896" providerId="ADAL" clId="{E2B0E838-483F-457D-A5A6-6312163B8F98}" dt="2025-03-03T22:02:40.586" v="1022" actId="20577"/>
          <ac:graphicFrameMkLst>
            <pc:docMk/>
            <pc:sldMk cId="2144466892" sldId="261"/>
            <ac:graphicFrameMk id="12" creationId="{6A4C1D9D-5583-7C8D-2FA8-CF9DB01D8427}"/>
          </ac:graphicFrameMkLst>
        </pc:graphicFrameChg>
        <pc:picChg chg="add del">
          <ac:chgData name="Kraayenbrink, Arie" userId="48407403-d42e-4d6e-9721-b554bc4ea896" providerId="ADAL" clId="{E2B0E838-483F-457D-A5A6-6312163B8F98}" dt="2025-03-03T21:13:42.438" v="208" actId="26606"/>
          <ac:picMkLst>
            <pc:docMk/>
            <pc:sldMk cId="2144466892" sldId="261"/>
            <ac:picMk id="6" creationId="{FAFC03A8-E3C9-BF52-E7C4-C2598B4C6505}"/>
          </ac:picMkLst>
        </pc:picChg>
      </pc:sldChg>
      <pc:sldChg chg="addSp delSp modSp new mod setBg">
        <pc:chgData name="Kraayenbrink, Arie" userId="48407403-d42e-4d6e-9721-b554bc4ea896" providerId="ADAL" clId="{E2B0E838-483F-457D-A5A6-6312163B8F98}" dt="2025-03-03T22:11:09.104" v="1050" actId="26606"/>
        <pc:sldMkLst>
          <pc:docMk/>
          <pc:sldMk cId="3713618885" sldId="262"/>
        </pc:sldMkLst>
        <pc:spChg chg="mod">
          <ac:chgData name="Kraayenbrink, Arie" userId="48407403-d42e-4d6e-9721-b554bc4ea896" providerId="ADAL" clId="{E2B0E838-483F-457D-A5A6-6312163B8F98}" dt="2025-03-03T22:11:09.104" v="1050" actId="26606"/>
          <ac:spMkLst>
            <pc:docMk/>
            <pc:sldMk cId="3713618885" sldId="262"/>
            <ac:spMk id="2" creationId="{B8B3D757-4909-4D93-A31D-D58BB46B89DF}"/>
          </ac:spMkLst>
        </pc:spChg>
        <pc:spChg chg="del mod">
          <ac:chgData name="Kraayenbrink, Arie" userId="48407403-d42e-4d6e-9721-b554bc4ea896" providerId="ADAL" clId="{E2B0E838-483F-457D-A5A6-6312163B8F98}" dt="2025-03-03T22:11:09.104" v="1050" actId="26606"/>
          <ac:spMkLst>
            <pc:docMk/>
            <pc:sldMk cId="3713618885" sldId="262"/>
            <ac:spMk id="3" creationId="{7823E9EE-F668-01D0-5787-54A076823700}"/>
          </ac:spMkLst>
        </pc:spChg>
        <pc:spChg chg="add del">
          <ac:chgData name="Kraayenbrink, Arie" userId="48407403-d42e-4d6e-9721-b554bc4ea896" providerId="ADAL" clId="{E2B0E838-483F-457D-A5A6-6312163B8F98}" dt="2025-03-03T22:11:09.087" v="1049" actId="26606"/>
          <ac:spMkLst>
            <pc:docMk/>
            <pc:sldMk cId="3713618885" sldId="262"/>
            <ac:spMk id="8" creationId="{1B15ED52-F352-441B-82BF-E0EA34836D08}"/>
          </ac:spMkLst>
        </pc:spChg>
        <pc:spChg chg="add del">
          <ac:chgData name="Kraayenbrink, Arie" userId="48407403-d42e-4d6e-9721-b554bc4ea896" providerId="ADAL" clId="{E2B0E838-483F-457D-A5A6-6312163B8F98}" dt="2025-03-03T22:10:25.013" v="1044" actId="26606"/>
          <ac:spMkLst>
            <pc:docMk/>
            <pc:sldMk cId="3713618885" sldId="262"/>
            <ac:spMk id="9" creationId="{3ECBE1F1-D69B-4AFA-ABD5-8E41720EF6DE}"/>
          </ac:spMkLst>
        </pc:spChg>
        <pc:spChg chg="add del">
          <ac:chgData name="Kraayenbrink, Arie" userId="48407403-d42e-4d6e-9721-b554bc4ea896" providerId="ADAL" clId="{E2B0E838-483F-457D-A5A6-6312163B8F98}" dt="2025-03-03T22:11:09.087" v="1049" actId="26606"/>
          <ac:spMkLst>
            <pc:docMk/>
            <pc:sldMk cId="3713618885" sldId="262"/>
            <ac:spMk id="10" creationId="{3B2E3793-BFE6-45A2-9B7B-E18844431C99}"/>
          </ac:spMkLst>
        </pc:spChg>
        <pc:spChg chg="add del">
          <ac:chgData name="Kraayenbrink, Arie" userId="48407403-d42e-4d6e-9721-b554bc4ea896" providerId="ADAL" clId="{E2B0E838-483F-457D-A5A6-6312163B8F98}" dt="2025-03-03T22:10:25.013" v="1044" actId="26606"/>
          <ac:spMkLst>
            <pc:docMk/>
            <pc:sldMk cId="3713618885" sldId="262"/>
            <ac:spMk id="11" creationId="{603A6265-E10C-4B85-9C20-E75FCAF9CC63}"/>
          </ac:spMkLst>
        </pc:spChg>
        <pc:spChg chg="add del">
          <ac:chgData name="Kraayenbrink, Arie" userId="48407403-d42e-4d6e-9721-b554bc4ea896" providerId="ADAL" clId="{E2B0E838-483F-457D-A5A6-6312163B8F98}" dt="2025-03-03T22:11:09.087" v="1049" actId="26606"/>
          <ac:spMkLst>
            <pc:docMk/>
            <pc:sldMk cId="3713618885" sldId="262"/>
            <ac:spMk id="12" creationId="{BC4C4868-CB8F-4AF9-9CDB-8108F2C19B67}"/>
          </ac:spMkLst>
        </pc:spChg>
        <pc:spChg chg="add del">
          <ac:chgData name="Kraayenbrink, Arie" userId="48407403-d42e-4d6e-9721-b554bc4ea896" providerId="ADAL" clId="{E2B0E838-483F-457D-A5A6-6312163B8F98}" dt="2025-03-03T22:11:09.087" v="1049" actId="26606"/>
          <ac:spMkLst>
            <pc:docMk/>
            <pc:sldMk cId="3713618885" sldId="262"/>
            <ac:spMk id="14" creationId="{375E0459-6403-40CD-989D-56A4407CA12E}"/>
          </ac:spMkLst>
        </pc:spChg>
        <pc:spChg chg="add del">
          <ac:chgData name="Kraayenbrink, Arie" userId="48407403-d42e-4d6e-9721-b554bc4ea896" providerId="ADAL" clId="{E2B0E838-483F-457D-A5A6-6312163B8F98}" dt="2025-03-03T22:11:09.087" v="1049" actId="26606"/>
          <ac:spMkLst>
            <pc:docMk/>
            <pc:sldMk cId="3713618885" sldId="262"/>
            <ac:spMk id="16" creationId="{53E5B1A8-3AC9-4BD1-9BBC-78CA94F2D1BA}"/>
          </ac:spMkLst>
        </pc:spChg>
        <pc:spChg chg="add">
          <ac:chgData name="Kraayenbrink, Arie" userId="48407403-d42e-4d6e-9721-b554bc4ea896" providerId="ADAL" clId="{E2B0E838-483F-457D-A5A6-6312163B8F98}" dt="2025-03-03T22:11:09.104" v="1050" actId="26606"/>
          <ac:spMkLst>
            <pc:docMk/>
            <pc:sldMk cId="3713618885" sldId="262"/>
            <ac:spMk id="18" creationId="{A3363022-C969-41E9-8EB2-E4C94908C1FA}"/>
          </ac:spMkLst>
        </pc:spChg>
        <pc:spChg chg="add">
          <ac:chgData name="Kraayenbrink, Arie" userId="48407403-d42e-4d6e-9721-b554bc4ea896" providerId="ADAL" clId="{E2B0E838-483F-457D-A5A6-6312163B8F98}" dt="2025-03-03T22:11:09.104" v="1050" actId="26606"/>
          <ac:spMkLst>
            <pc:docMk/>
            <pc:sldMk cId="3713618885" sldId="262"/>
            <ac:spMk id="19" creationId="{8D1AD6B3-BE88-4CEB-BA17-790657CC4729}"/>
          </ac:spMkLst>
        </pc:spChg>
        <pc:grpChg chg="add">
          <ac:chgData name="Kraayenbrink, Arie" userId="48407403-d42e-4d6e-9721-b554bc4ea896" providerId="ADAL" clId="{E2B0E838-483F-457D-A5A6-6312163B8F98}" dt="2025-03-03T22:11:09.104" v="1050" actId="26606"/>
          <ac:grpSpMkLst>
            <pc:docMk/>
            <pc:sldMk cId="3713618885" sldId="262"/>
            <ac:grpSpMk id="20" creationId="{89D1390B-7E13-4B4F-9CB2-391063412E54}"/>
          </ac:grpSpMkLst>
        </pc:grpChg>
        <pc:picChg chg="add del">
          <ac:chgData name="Kraayenbrink, Arie" userId="48407403-d42e-4d6e-9721-b554bc4ea896" providerId="ADAL" clId="{E2B0E838-483F-457D-A5A6-6312163B8F98}" dt="2025-03-03T22:10:25.013" v="1044" actId="26606"/>
          <ac:picMkLst>
            <pc:docMk/>
            <pc:sldMk cId="3713618885" sldId="262"/>
            <ac:picMk id="5" creationId="{03B1657C-39C8-D4A6-D927-43C7320B406E}"/>
          </ac:picMkLst>
        </pc:picChg>
        <pc:picChg chg="add">
          <ac:chgData name="Kraayenbrink, Arie" userId="48407403-d42e-4d6e-9721-b554bc4ea896" providerId="ADAL" clId="{E2B0E838-483F-457D-A5A6-6312163B8F98}" dt="2025-03-03T22:11:09.104" v="1050" actId="26606"/>
          <ac:picMkLst>
            <pc:docMk/>
            <pc:sldMk cId="3713618885" sldId="262"/>
            <ac:picMk id="7" creationId="{1548CF1A-B87E-DED4-D5F8-6C4CF900A2CA}"/>
          </ac:picMkLst>
        </pc:picChg>
      </pc:sldChg>
      <pc:sldChg chg="addSp delSp modSp mod setBg">
        <pc:chgData name="Kraayenbrink, Arie" userId="48407403-d42e-4d6e-9721-b554bc4ea896" providerId="ADAL" clId="{E2B0E838-483F-457D-A5A6-6312163B8F98}" dt="2025-03-03T22:01:51.650" v="1010" actId="26606"/>
        <pc:sldMkLst>
          <pc:docMk/>
          <pc:sldMk cId="3685592637" sldId="264"/>
        </pc:sldMkLst>
        <pc:spChg chg="mod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2" creationId="{E7B570D7-5942-3E0B-3617-5D93832B3DC6}"/>
          </ac:spMkLst>
        </pc:spChg>
        <pc:spChg chg="mod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3" creationId="{048F9F06-A246-6516-6803-5F5BBC4B90A7}"/>
          </ac:spMkLst>
        </pc:spChg>
        <pc:spChg chg="add del">
          <ac:chgData name="Kraayenbrink, Arie" userId="48407403-d42e-4d6e-9721-b554bc4ea896" providerId="ADAL" clId="{E2B0E838-483F-457D-A5A6-6312163B8F98}" dt="2025-03-03T21:06:28.040" v="139" actId="26606"/>
          <ac:spMkLst>
            <pc:docMk/>
            <pc:sldMk cId="3685592637" sldId="264"/>
            <ac:spMk id="8" creationId="{1A3C89F8-0D2F-47FF-B903-151248265F47}"/>
          </ac:spMkLst>
        </pc:spChg>
        <pc:spChg chg="add del">
          <ac:chgData name="Kraayenbrink, Arie" userId="48407403-d42e-4d6e-9721-b554bc4ea896" providerId="ADAL" clId="{E2B0E838-483F-457D-A5A6-6312163B8F98}" dt="2025-03-03T21:06:28.040" v="139" actId="26606"/>
          <ac:spMkLst>
            <pc:docMk/>
            <pc:sldMk cId="3685592637" sldId="264"/>
            <ac:spMk id="10" creationId="{C5CB530E-515E-412C-9DF1-5F8FFBD6F383}"/>
          </ac:spMkLst>
        </pc:spChg>
        <pc:spChg chg="add del">
          <ac:chgData name="Kraayenbrink, Arie" userId="48407403-d42e-4d6e-9721-b554bc4ea896" providerId="ADAL" clId="{E2B0E838-483F-457D-A5A6-6312163B8F98}" dt="2025-03-03T21:06:28.040" v="139" actId="26606"/>
          <ac:spMkLst>
            <pc:docMk/>
            <pc:sldMk cId="3685592637" sldId="264"/>
            <ac:spMk id="12" creationId="{712D4376-A578-4FF1-94FC-245E7A6A489F}"/>
          </ac:spMkLst>
        </pc:spChg>
        <pc:spChg chg="add del">
          <ac:chgData name="Kraayenbrink, Arie" userId="48407403-d42e-4d6e-9721-b554bc4ea896" providerId="ADAL" clId="{E2B0E838-483F-457D-A5A6-6312163B8F98}" dt="2025-03-03T21:06:28.040" v="139" actId="26606"/>
          <ac:spMkLst>
            <pc:docMk/>
            <pc:sldMk cId="3685592637" sldId="264"/>
            <ac:spMk id="14" creationId="{AEA7509D-F04F-40CB-A0B3-EEF16499CC9F}"/>
          </ac:spMkLst>
        </pc:spChg>
        <pc:spChg chg="add del">
          <ac:chgData name="Kraayenbrink, Arie" userId="48407403-d42e-4d6e-9721-b554bc4ea896" providerId="ADAL" clId="{E2B0E838-483F-457D-A5A6-6312163B8F98}" dt="2025-03-03T21:06:28.040" v="139" actId="26606"/>
          <ac:spMkLst>
            <pc:docMk/>
            <pc:sldMk cId="3685592637" sldId="264"/>
            <ac:spMk id="18" creationId="{508BEF50-7B1E-49A4-BC19-5F4F1D755E64}"/>
          </ac:spMkLst>
        </pc:spChg>
        <pc:spChg chg="add del">
          <ac:chgData name="Kraayenbrink, Arie" userId="48407403-d42e-4d6e-9721-b554bc4ea896" providerId="ADAL" clId="{E2B0E838-483F-457D-A5A6-6312163B8F98}" dt="2025-03-03T21:06:28.040" v="139" actId="26606"/>
          <ac:spMkLst>
            <pc:docMk/>
            <pc:sldMk cId="3685592637" sldId="264"/>
            <ac:spMk id="20" creationId="{3FBAD350-5664-4811-A208-657FB882D350}"/>
          </ac:spMkLst>
        </pc:spChg>
        <pc:spChg chg="add del">
          <ac:chgData name="Kraayenbrink, Arie" userId="48407403-d42e-4d6e-9721-b554bc4ea896" providerId="ADAL" clId="{E2B0E838-483F-457D-A5A6-6312163B8F98}" dt="2025-03-03T21:06:28.040" v="139" actId="26606"/>
          <ac:spMkLst>
            <pc:docMk/>
            <pc:sldMk cId="3685592637" sldId="264"/>
            <ac:spMk id="22" creationId="{C39ADB8F-D187-49D7-BDCF-C1B6DC727068}"/>
          </ac:spMkLst>
        </pc:spChg>
        <pc:spChg chg="add del">
          <ac:chgData name="Kraayenbrink, Arie" userId="48407403-d42e-4d6e-9721-b554bc4ea896" providerId="ADAL" clId="{E2B0E838-483F-457D-A5A6-6312163B8F98}" dt="2025-03-03T21:06:30.667" v="141" actId="26606"/>
          <ac:spMkLst>
            <pc:docMk/>
            <pc:sldMk cId="3685592637" sldId="264"/>
            <ac:spMk id="24" creationId="{081EA652-8C6A-4E69-BEB9-170809474553}"/>
          </ac:spMkLst>
        </pc:spChg>
        <pc:spChg chg="add del">
          <ac:chgData name="Kraayenbrink, Arie" userId="48407403-d42e-4d6e-9721-b554bc4ea896" providerId="ADAL" clId="{E2B0E838-483F-457D-A5A6-6312163B8F98}" dt="2025-03-03T21:06:30.667" v="141" actId="26606"/>
          <ac:spMkLst>
            <pc:docMk/>
            <pc:sldMk cId="3685592637" sldId="264"/>
            <ac:spMk id="25" creationId="{5298780A-33B9-4EA2-8F67-DE68AD62841B}"/>
          </ac:spMkLst>
        </pc:spChg>
        <pc:spChg chg="add del">
          <ac:chgData name="Kraayenbrink, Arie" userId="48407403-d42e-4d6e-9721-b554bc4ea896" providerId="ADAL" clId="{E2B0E838-483F-457D-A5A6-6312163B8F98}" dt="2025-03-03T21:06:30.667" v="141" actId="26606"/>
          <ac:spMkLst>
            <pc:docMk/>
            <pc:sldMk cId="3685592637" sldId="264"/>
            <ac:spMk id="26" creationId="{7F488E8B-4E1E-4402-8935-D4E6C02615C7}"/>
          </ac:spMkLst>
        </pc:spChg>
        <pc:spChg chg="add del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29" creationId="{A3363022-C969-41E9-8EB2-E4C94908C1FA}"/>
          </ac:spMkLst>
        </pc:spChg>
        <pc:spChg chg="add del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30" creationId="{8D1AD6B3-BE88-4CEB-BA17-790657CC4729}"/>
          </ac:spMkLst>
        </pc:spChg>
        <pc:spChg chg="add del">
          <ac:chgData name="Kraayenbrink, Arie" userId="48407403-d42e-4d6e-9721-b554bc4ea896" providerId="ADAL" clId="{E2B0E838-483F-457D-A5A6-6312163B8F98}" dt="2025-03-03T22:01:49.583" v="1008" actId="26606"/>
          <ac:spMkLst>
            <pc:docMk/>
            <pc:sldMk cId="3685592637" sldId="264"/>
            <ac:spMk id="37" creationId="{A8384FB5-9ADC-4DDC-881B-597D56F5B15D}"/>
          </ac:spMkLst>
        </pc:spChg>
        <pc:spChg chg="add del">
          <ac:chgData name="Kraayenbrink, Arie" userId="48407403-d42e-4d6e-9721-b554bc4ea896" providerId="ADAL" clId="{E2B0E838-483F-457D-A5A6-6312163B8F98}" dt="2025-03-03T22:01:49.583" v="1008" actId="26606"/>
          <ac:spMkLst>
            <pc:docMk/>
            <pc:sldMk cId="3685592637" sldId="264"/>
            <ac:spMk id="39" creationId="{BC05CA36-AD6A-4ABF-9A05-52E5A143D2BB}"/>
          </ac:spMkLst>
        </pc:spChg>
        <pc:spChg chg="add del">
          <ac:chgData name="Kraayenbrink, Arie" userId="48407403-d42e-4d6e-9721-b554bc4ea896" providerId="ADAL" clId="{E2B0E838-483F-457D-A5A6-6312163B8F98}" dt="2025-03-03T22:01:49.583" v="1008" actId="26606"/>
          <ac:spMkLst>
            <pc:docMk/>
            <pc:sldMk cId="3685592637" sldId="264"/>
            <ac:spMk id="41" creationId="{D4331EE8-85A4-4588-8D9E-70E534D477DB}"/>
          </ac:spMkLst>
        </pc:spChg>
        <pc:spChg chg="add del">
          <ac:chgData name="Kraayenbrink, Arie" userId="48407403-d42e-4d6e-9721-b554bc4ea896" providerId="ADAL" clId="{E2B0E838-483F-457D-A5A6-6312163B8F98}" dt="2025-03-03T22:01:49.583" v="1008" actId="26606"/>
          <ac:spMkLst>
            <pc:docMk/>
            <pc:sldMk cId="3685592637" sldId="264"/>
            <ac:spMk id="43" creationId="{49D6C862-61CC-4B46-8080-96583D653BAB}"/>
          </ac:spMkLst>
        </pc:spChg>
        <pc:spChg chg="add del">
          <ac:chgData name="Kraayenbrink, Arie" userId="48407403-d42e-4d6e-9721-b554bc4ea896" providerId="ADAL" clId="{E2B0E838-483F-457D-A5A6-6312163B8F98}" dt="2025-03-03T22:01:49.583" v="1008" actId="26606"/>
          <ac:spMkLst>
            <pc:docMk/>
            <pc:sldMk cId="3685592637" sldId="264"/>
            <ac:spMk id="45" creationId="{E37EECFC-A684-4391-AE85-4CDAF5565F61}"/>
          </ac:spMkLst>
        </pc:spChg>
        <pc:spChg chg="add del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47" creationId="{F4AFDDCA-6ABA-4D23-8A5C-1BF0F4308148}"/>
          </ac:spMkLst>
        </pc:spChg>
        <pc:spChg chg="add del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48" creationId="{8555C5B3-193A-4749-9AFD-682E53CDDE8F}"/>
          </ac:spMkLst>
        </pc:spChg>
        <pc:spChg chg="add del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49" creationId="{2EAE06A6-F76A-41C9-827A-C561B004485C}"/>
          </ac:spMkLst>
        </pc:spChg>
        <pc:spChg chg="add del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50" creationId="{89F9D4E8-0639-444B-949B-9518585061AF}"/>
          </ac:spMkLst>
        </pc:spChg>
        <pc:spChg chg="add del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51" creationId="{7E3DA7A2-ED70-4BBA-AB72-00AD461FA405}"/>
          </ac:spMkLst>
        </pc:spChg>
        <pc:spChg chg="add del">
          <ac:chgData name="Kraayenbrink, Arie" userId="48407403-d42e-4d6e-9721-b554bc4ea896" providerId="ADAL" clId="{E2B0E838-483F-457D-A5A6-6312163B8F98}" dt="2025-03-03T22:01:51.650" v="1010" actId="26606"/>
          <ac:spMkLst>
            <pc:docMk/>
            <pc:sldMk cId="3685592637" sldId="264"/>
            <ac:spMk id="52" creationId="{FC485432-3647-4218-B5D3-15D3FA222B13}"/>
          </ac:spMkLst>
        </pc:spChg>
        <pc:grpChg chg="add">
          <ac:chgData name="Kraayenbrink, Arie" userId="48407403-d42e-4d6e-9721-b554bc4ea896" providerId="ADAL" clId="{E2B0E838-483F-457D-A5A6-6312163B8F98}" dt="2025-03-03T21:06:30.689" v="142" actId="26606"/>
          <ac:grpSpMkLst>
            <pc:docMk/>
            <pc:sldMk cId="3685592637" sldId="264"/>
            <ac:grpSpMk id="31" creationId="{89D1390B-7E13-4B4F-9CB2-391063412E54}"/>
          </ac:grpSpMkLst>
        </pc:grpChg>
        <pc:picChg chg="add mod">
          <ac:chgData name="Kraayenbrink, Arie" userId="48407403-d42e-4d6e-9721-b554bc4ea896" providerId="ADAL" clId="{E2B0E838-483F-457D-A5A6-6312163B8F98}" dt="2025-03-03T22:01:49.583" v="1008" actId="26606"/>
          <ac:picMkLst>
            <pc:docMk/>
            <pc:sldMk cId="3685592637" sldId="264"/>
            <ac:picMk id="7" creationId="{57002B48-ED36-044D-5C55-C703E78B65A9}"/>
          </ac:picMkLst>
        </pc:picChg>
        <pc:cxnChg chg="add del">
          <ac:chgData name="Kraayenbrink, Arie" userId="48407403-d42e-4d6e-9721-b554bc4ea896" providerId="ADAL" clId="{E2B0E838-483F-457D-A5A6-6312163B8F98}" dt="2025-03-03T21:06:28.040" v="139" actId="26606"/>
          <ac:cxnSpMkLst>
            <pc:docMk/>
            <pc:sldMk cId="3685592637" sldId="264"/>
            <ac:cxnSpMk id="16" creationId="{56020367-4FD5-4596-8E10-C5F095CD8DBF}"/>
          </ac:cxnSpMkLst>
        </pc:cxnChg>
        <pc:cxnChg chg="add del">
          <ac:chgData name="Kraayenbrink, Arie" userId="48407403-d42e-4d6e-9721-b554bc4ea896" providerId="ADAL" clId="{E2B0E838-483F-457D-A5A6-6312163B8F98}" dt="2025-03-03T21:06:30.667" v="141" actId="26606"/>
          <ac:cxnSpMkLst>
            <pc:docMk/>
            <pc:sldMk cId="3685592637" sldId="264"/>
            <ac:cxnSpMk id="27" creationId="{23AAC9B5-8015-485C-ACF9-A750390E9A56}"/>
          </ac:cxnSpMkLst>
        </pc:cxnChg>
      </pc:sldChg>
      <pc:sldChg chg="addSp delSp modSp mod setBg">
        <pc:chgData name="Kraayenbrink, Arie" userId="48407403-d42e-4d6e-9721-b554bc4ea896" providerId="ADAL" clId="{E2B0E838-483F-457D-A5A6-6312163B8F98}" dt="2025-03-03T21:13:15.835" v="206" actId="26606"/>
        <pc:sldMkLst>
          <pc:docMk/>
          <pc:sldMk cId="3461577930" sldId="265"/>
        </pc:sldMkLst>
        <pc:spChg chg="mod">
          <ac:chgData name="Kraayenbrink, Arie" userId="48407403-d42e-4d6e-9721-b554bc4ea896" providerId="ADAL" clId="{E2B0E838-483F-457D-A5A6-6312163B8F98}" dt="2025-03-03T21:13:15.835" v="206" actId="26606"/>
          <ac:spMkLst>
            <pc:docMk/>
            <pc:sldMk cId="3461577930" sldId="265"/>
            <ac:spMk id="2" creationId="{37D43C5C-6DCF-63DB-A03E-074F315D9F57}"/>
          </ac:spMkLst>
        </pc:spChg>
        <pc:spChg chg="add del">
          <ac:chgData name="Kraayenbrink, Arie" userId="48407403-d42e-4d6e-9721-b554bc4ea896" providerId="ADAL" clId="{E2B0E838-483F-457D-A5A6-6312163B8F98}" dt="2025-03-03T21:13:15.835" v="206" actId="26606"/>
          <ac:spMkLst>
            <pc:docMk/>
            <pc:sldMk cId="3461577930" sldId="265"/>
            <ac:spMk id="3" creationId="{0A2E201E-015A-3E59-8803-FA43D39ACAE2}"/>
          </ac:spMkLst>
        </pc:spChg>
        <pc:spChg chg="add del">
          <ac:chgData name="Kraayenbrink, Arie" userId="48407403-d42e-4d6e-9721-b554bc4ea896" providerId="ADAL" clId="{E2B0E838-483F-457D-A5A6-6312163B8F98}" dt="2025-03-03T21:12:41.328" v="185" actId="26606"/>
          <ac:spMkLst>
            <pc:docMk/>
            <pc:sldMk cId="3461577930" sldId="265"/>
            <ac:spMk id="9" creationId="{738F59A4-4431-460D-8E49-6E65C189A566}"/>
          </ac:spMkLst>
        </pc:spChg>
        <pc:spChg chg="add del">
          <ac:chgData name="Kraayenbrink, Arie" userId="48407403-d42e-4d6e-9721-b554bc4ea896" providerId="ADAL" clId="{E2B0E838-483F-457D-A5A6-6312163B8F98}" dt="2025-03-03T21:12:56.611" v="195" actId="26606"/>
          <ac:spMkLst>
            <pc:docMk/>
            <pc:sldMk cId="3461577930" sldId="265"/>
            <ac:spMk id="10" creationId="{B50AB553-2A96-4A92-96F2-93548E096954}"/>
          </ac:spMkLst>
        </pc:spChg>
        <pc:spChg chg="add del">
          <ac:chgData name="Kraayenbrink, Arie" userId="48407403-d42e-4d6e-9721-b554bc4ea896" providerId="ADAL" clId="{E2B0E838-483F-457D-A5A6-6312163B8F98}" dt="2025-03-03T21:12:43.082" v="187" actId="26606"/>
          <ac:spMkLst>
            <pc:docMk/>
            <pc:sldMk cId="3461577930" sldId="265"/>
            <ac:spMk id="15" creationId="{3150CB11-0C61-439E-910F-5787759E72A0}"/>
          </ac:spMkLst>
        </pc:spChg>
        <pc:spChg chg="add del">
          <ac:chgData name="Kraayenbrink, Arie" userId="48407403-d42e-4d6e-9721-b554bc4ea896" providerId="ADAL" clId="{E2B0E838-483F-457D-A5A6-6312163B8F98}" dt="2025-03-03T21:12:43.082" v="187" actId="26606"/>
          <ac:spMkLst>
            <pc:docMk/>
            <pc:sldMk cId="3461577930" sldId="265"/>
            <ac:spMk id="16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1:12:43.082" v="187" actId="26606"/>
          <ac:spMkLst>
            <pc:docMk/>
            <pc:sldMk cId="3461577930" sldId="265"/>
            <ac:spMk id="17" creationId="{43F8A58B-5155-44CE-A5FF-7647B47D0A7A}"/>
          </ac:spMkLst>
        </pc:spChg>
        <pc:spChg chg="add del">
          <ac:chgData name="Kraayenbrink, Arie" userId="48407403-d42e-4d6e-9721-b554bc4ea896" providerId="ADAL" clId="{E2B0E838-483F-457D-A5A6-6312163B8F98}" dt="2025-03-03T21:12:43.082" v="187" actId="26606"/>
          <ac:spMkLst>
            <pc:docMk/>
            <pc:sldMk cId="3461577930" sldId="265"/>
            <ac:spMk id="18" creationId="{256B2C21-A230-48C0-8DF1-C46611373C44}"/>
          </ac:spMkLst>
        </pc:spChg>
        <pc:spChg chg="add del">
          <ac:chgData name="Kraayenbrink, Arie" userId="48407403-d42e-4d6e-9721-b554bc4ea896" providerId="ADAL" clId="{E2B0E838-483F-457D-A5A6-6312163B8F98}" dt="2025-03-03T21:12:43.082" v="187" actId="26606"/>
          <ac:spMkLst>
            <pc:docMk/>
            <pc:sldMk cId="3461577930" sldId="265"/>
            <ac:spMk id="19" creationId="{443F2ACA-E6D6-4028-82DD-F03C262D5DE6}"/>
          </ac:spMkLst>
        </pc:spChg>
        <pc:spChg chg="add del">
          <ac:chgData name="Kraayenbrink, Arie" userId="48407403-d42e-4d6e-9721-b554bc4ea896" providerId="ADAL" clId="{E2B0E838-483F-457D-A5A6-6312163B8F98}" dt="2025-03-03T21:12:43.082" v="187" actId="26606"/>
          <ac:spMkLst>
            <pc:docMk/>
            <pc:sldMk cId="3461577930" sldId="265"/>
            <ac:spMk id="20" creationId="{3847E18C-932D-4C95-AABA-FEC7C9499AD7}"/>
          </ac:spMkLst>
        </pc:spChg>
        <pc:spChg chg="add del">
          <ac:chgData name="Kraayenbrink, Arie" userId="48407403-d42e-4d6e-9721-b554bc4ea896" providerId="ADAL" clId="{E2B0E838-483F-457D-A5A6-6312163B8F98}" dt="2025-03-03T21:12:46.700" v="189" actId="26606"/>
          <ac:spMkLst>
            <pc:docMk/>
            <pc:sldMk cId="3461577930" sldId="265"/>
            <ac:spMk id="25" creationId="{1D63C574-BFD2-41A1-A567-B0C3CC7FDD4F}"/>
          </ac:spMkLst>
        </pc:spChg>
        <pc:spChg chg="add del">
          <ac:chgData name="Kraayenbrink, Arie" userId="48407403-d42e-4d6e-9721-b554bc4ea896" providerId="ADAL" clId="{E2B0E838-483F-457D-A5A6-6312163B8F98}" dt="2025-03-03T21:12:46.700" v="189" actId="26606"/>
          <ac:spMkLst>
            <pc:docMk/>
            <pc:sldMk cId="3461577930" sldId="265"/>
            <ac:spMk id="26" creationId="{E2A46BAB-8C31-42B2-90E8-B26DD3E81D37}"/>
          </ac:spMkLst>
        </pc:spChg>
        <pc:spChg chg="add del">
          <ac:chgData name="Kraayenbrink, Arie" userId="48407403-d42e-4d6e-9721-b554bc4ea896" providerId="ADAL" clId="{E2B0E838-483F-457D-A5A6-6312163B8F98}" dt="2025-03-03T21:12:49.980" v="191" actId="26606"/>
          <ac:spMkLst>
            <pc:docMk/>
            <pc:sldMk cId="3461577930" sldId="265"/>
            <ac:spMk id="35" creationId="{738F59A4-4431-460D-8E49-6E65C189A566}"/>
          </ac:spMkLst>
        </pc:spChg>
        <pc:spChg chg="add del">
          <ac:chgData name="Kraayenbrink, Arie" userId="48407403-d42e-4d6e-9721-b554bc4ea896" providerId="ADAL" clId="{E2B0E838-483F-457D-A5A6-6312163B8F98}" dt="2025-03-03T21:12:53.688" v="193" actId="26606"/>
          <ac:spMkLst>
            <pc:docMk/>
            <pc:sldMk cId="3461577930" sldId="265"/>
            <ac:spMk id="40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1:12:53.688" v="193" actId="26606"/>
          <ac:spMkLst>
            <pc:docMk/>
            <pc:sldMk cId="3461577930" sldId="265"/>
            <ac:spMk id="41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1:12:53.688" v="193" actId="26606"/>
          <ac:spMkLst>
            <pc:docMk/>
            <pc:sldMk cId="3461577930" sldId="265"/>
            <ac:spMk id="42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1:12:53.688" v="193" actId="26606"/>
          <ac:spMkLst>
            <pc:docMk/>
            <pc:sldMk cId="3461577930" sldId="265"/>
            <ac:spMk id="43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1:13:02.331" v="199" actId="26606"/>
          <ac:spMkLst>
            <pc:docMk/>
            <pc:sldMk cId="3461577930" sldId="265"/>
            <ac:spMk id="51" creationId="{B50AB553-2A96-4A92-96F2-93548E096954}"/>
          </ac:spMkLst>
        </pc:spChg>
        <pc:spChg chg="add del">
          <ac:chgData name="Kraayenbrink, Arie" userId="48407403-d42e-4d6e-9721-b554bc4ea896" providerId="ADAL" clId="{E2B0E838-483F-457D-A5A6-6312163B8F98}" dt="2025-03-03T21:13:14.252" v="203" actId="26606"/>
          <ac:spMkLst>
            <pc:docMk/>
            <pc:sldMk cId="3461577930" sldId="265"/>
            <ac:spMk id="57" creationId="{B50AB553-2A96-4A92-96F2-93548E096954}"/>
          </ac:spMkLst>
        </pc:spChg>
        <pc:spChg chg="add del">
          <ac:chgData name="Kraayenbrink, Arie" userId="48407403-d42e-4d6e-9721-b554bc4ea896" providerId="ADAL" clId="{E2B0E838-483F-457D-A5A6-6312163B8F98}" dt="2025-03-03T21:13:15.782" v="205" actId="26606"/>
          <ac:spMkLst>
            <pc:docMk/>
            <pc:sldMk cId="3461577930" sldId="265"/>
            <ac:spMk id="60" creationId="{738F59A4-4431-460D-8E49-6E65C189A566}"/>
          </ac:spMkLst>
        </pc:spChg>
        <pc:spChg chg="add">
          <ac:chgData name="Kraayenbrink, Arie" userId="48407403-d42e-4d6e-9721-b554bc4ea896" providerId="ADAL" clId="{E2B0E838-483F-457D-A5A6-6312163B8F98}" dt="2025-03-03T21:13:15.835" v="206" actId="26606"/>
          <ac:spMkLst>
            <pc:docMk/>
            <pc:sldMk cId="3461577930" sldId="265"/>
            <ac:spMk id="65" creationId="{BACC6370-2D7E-4714-9D71-7542949D7D5D}"/>
          </ac:spMkLst>
        </pc:spChg>
        <pc:spChg chg="add">
          <ac:chgData name="Kraayenbrink, Arie" userId="48407403-d42e-4d6e-9721-b554bc4ea896" providerId="ADAL" clId="{E2B0E838-483F-457D-A5A6-6312163B8F98}" dt="2025-03-03T21:13:15.835" v="206" actId="26606"/>
          <ac:spMkLst>
            <pc:docMk/>
            <pc:sldMk cId="3461577930" sldId="265"/>
            <ac:spMk id="66" creationId="{F68B3F68-107C-434F-AA38-110D5EA91B85}"/>
          </ac:spMkLst>
        </pc:spChg>
        <pc:spChg chg="add">
          <ac:chgData name="Kraayenbrink, Arie" userId="48407403-d42e-4d6e-9721-b554bc4ea896" providerId="ADAL" clId="{E2B0E838-483F-457D-A5A6-6312163B8F98}" dt="2025-03-03T21:13:15.835" v="206" actId="26606"/>
          <ac:spMkLst>
            <pc:docMk/>
            <pc:sldMk cId="3461577930" sldId="265"/>
            <ac:spMk id="67" creationId="{AAD0DBB9-1A4B-4391-81D4-CB19F9AB918A}"/>
          </ac:spMkLst>
        </pc:spChg>
        <pc:spChg chg="add">
          <ac:chgData name="Kraayenbrink, Arie" userId="48407403-d42e-4d6e-9721-b554bc4ea896" providerId="ADAL" clId="{E2B0E838-483F-457D-A5A6-6312163B8F98}" dt="2025-03-03T21:13:15.835" v="206" actId="26606"/>
          <ac:spMkLst>
            <pc:docMk/>
            <pc:sldMk cId="3461577930" sldId="265"/>
            <ac:spMk id="68" creationId="{063BBA22-50EA-4C4D-BE05-F1CE4E63AA56}"/>
          </ac:spMkLst>
        </pc:spChg>
        <pc:grpChg chg="add del">
          <ac:chgData name="Kraayenbrink, Arie" userId="48407403-d42e-4d6e-9721-b554bc4ea896" providerId="ADAL" clId="{E2B0E838-483F-457D-A5A6-6312163B8F98}" dt="2025-03-03T21:12:41.328" v="185" actId="26606"/>
          <ac:grpSpMkLst>
            <pc:docMk/>
            <pc:sldMk cId="3461577930" sldId="265"/>
            <ac:grpSpMk id="11" creationId="{8A919B9C-5C01-47E4-B2F2-45F589208ABF}"/>
          </ac:grpSpMkLst>
        </pc:grpChg>
        <pc:grpChg chg="add del">
          <ac:chgData name="Kraayenbrink, Arie" userId="48407403-d42e-4d6e-9721-b554bc4ea896" providerId="ADAL" clId="{E2B0E838-483F-457D-A5A6-6312163B8F98}" dt="2025-03-03T21:12:46.700" v="189" actId="26606"/>
          <ac:grpSpMkLst>
            <pc:docMk/>
            <pc:sldMk cId="3461577930" sldId="265"/>
            <ac:grpSpMk id="13" creationId="{B3F7A3C7-0737-4E57-B30E-8EEFE638B401}"/>
          </ac:grpSpMkLst>
        </pc:grpChg>
        <pc:grpChg chg="add del">
          <ac:chgData name="Kraayenbrink, Arie" userId="48407403-d42e-4d6e-9721-b554bc4ea896" providerId="ADAL" clId="{E2B0E838-483F-457D-A5A6-6312163B8F98}" dt="2025-03-03T21:12:46.700" v="189" actId="26606"/>
          <ac:grpSpMkLst>
            <pc:docMk/>
            <pc:sldMk cId="3461577930" sldId="265"/>
            <ac:grpSpMk id="28" creationId="{43F5E015-E085-4624-B431-B42414448684}"/>
          </ac:grpSpMkLst>
        </pc:grpChg>
        <pc:grpChg chg="add del">
          <ac:chgData name="Kraayenbrink, Arie" userId="48407403-d42e-4d6e-9721-b554bc4ea896" providerId="ADAL" clId="{E2B0E838-483F-457D-A5A6-6312163B8F98}" dt="2025-03-03T21:12:49.980" v="191" actId="26606"/>
          <ac:grpSpMkLst>
            <pc:docMk/>
            <pc:sldMk cId="3461577930" sldId="265"/>
            <ac:grpSpMk id="36" creationId="{8A919B9C-5C01-47E4-B2F2-45F589208ABF}"/>
          </ac:grpSpMkLst>
        </pc:grpChg>
        <pc:grpChg chg="add del">
          <ac:chgData name="Kraayenbrink, Arie" userId="48407403-d42e-4d6e-9721-b554bc4ea896" providerId="ADAL" clId="{E2B0E838-483F-457D-A5A6-6312163B8F98}" dt="2025-03-03T21:13:15.782" v="205" actId="26606"/>
          <ac:grpSpMkLst>
            <pc:docMk/>
            <pc:sldMk cId="3461577930" sldId="265"/>
            <ac:grpSpMk id="61" creationId="{8A919B9C-5C01-47E4-B2F2-45F589208ABF}"/>
          </ac:grpSpMkLst>
        </pc:grpChg>
        <pc:graphicFrameChg chg="add del">
          <ac:chgData name="Kraayenbrink, Arie" userId="48407403-d42e-4d6e-9721-b554bc4ea896" providerId="ADAL" clId="{E2B0E838-483F-457D-A5A6-6312163B8F98}" dt="2025-03-03T21:12:41.328" v="185" actId="26606"/>
          <ac:graphicFrameMkLst>
            <pc:docMk/>
            <pc:sldMk cId="3461577930" sldId="265"/>
            <ac:graphicFrameMk id="5" creationId="{C9D89252-7E34-B114-78BA-458DC4BFBB46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2:43.082" v="187" actId="26606"/>
          <ac:graphicFrameMkLst>
            <pc:docMk/>
            <pc:sldMk cId="3461577930" sldId="265"/>
            <ac:graphicFrameMk id="21" creationId="{8E35302B-E31C-1A2A-B76A-9AC556026B78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2:46.700" v="189" actId="26606"/>
          <ac:graphicFrameMkLst>
            <pc:docMk/>
            <pc:sldMk cId="3461577930" sldId="265"/>
            <ac:graphicFrameMk id="33" creationId="{22F54A22-1259-081E-43D4-055E8183EC3D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2:49.980" v="191" actId="26606"/>
          <ac:graphicFrameMkLst>
            <pc:docMk/>
            <pc:sldMk cId="3461577930" sldId="265"/>
            <ac:graphicFrameMk id="38" creationId="{C9D89252-7E34-B114-78BA-458DC4BFBB46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2:53.688" v="193" actId="26606"/>
          <ac:graphicFrameMkLst>
            <pc:docMk/>
            <pc:sldMk cId="3461577930" sldId="265"/>
            <ac:graphicFrameMk id="44" creationId="{6A2796A7-58C0-B114-2C7B-F7E56DA53850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2:56.611" v="195" actId="26606"/>
          <ac:graphicFrameMkLst>
            <pc:docMk/>
            <pc:sldMk cId="3461577930" sldId="265"/>
            <ac:graphicFrameMk id="46" creationId="{F5DEFFAD-35C4-58B4-2D03-70CCA1374D1D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2:59.583" v="197" actId="26606"/>
          <ac:graphicFrameMkLst>
            <pc:docMk/>
            <pc:sldMk cId="3461577930" sldId="265"/>
            <ac:graphicFrameMk id="48" creationId="{32584092-E379-936C-4373-FAF11DC0A30E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3:02.331" v="199" actId="26606"/>
          <ac:graphicFrameMkLst>
            <pc:docMk/>
            <pc:sldMk cId="3461577930" sldId="265"/>
            <ac:graphicFrameMk id="52" creationId="{F5DEFFAD-35C4-58B4-2D03-70CCA1374D1D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3:03.813" v="201" actId="26606"/>
          <ac:graphicFrameMkLst>
            <pc:docMk/>
            <pc:sldMk cId="3461577930" sldId="265"/>
            <ac:graphicFrameMk id="54" creationId="{0E35074A-C0F0-AA1B-2B9A-AF4E667F5D83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3:14.252" v="203" actId="26606"/>
          <ac:graphicFrameMkLst>
            <pc:docMk/>
            <pc:sldMk cId="3461577930" sldId="265"/>
            <ac:graphicFrameMk id="58" creationId="{F5DEFFAD-35C4-58B4-2D03-70CCA1374D1D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13:15.782" v="205" actId="26606"/>
          <ac:graphicFrameMkLst>
            <pc:docMk/>
            <pc:sldMk cId="3461577930" sldId="265"/>
            <ac:graphicFrameMk id="63" creationId="{C9D89252-7E34-B114-78BA-458DC4BFBB46}"/>
          </ac:graphicFrameMkLst>
        </pc:graphicFrameChg>
        <pc:graphicFrameChg chg="add">
          <ac:chgData name="Kraayenbrink, Arie" userId="48407403-d42e-4d6e-9721-b554bc4ea896" providerId="ADAL" clId="{E2B0E838-483F-457D-A5A6-6312163B8F98}" dt="2025-03-03T21:13:15.835" v="206" actId="26606"/>
          <ac:graphicFrameMkLst>
            <pc:docMk/>
            <pc:sldMk cId="3461577930" sldId="265"/>
            <ac:graphicFrameMk id="69" creationId="{6A2796A7-58C0-B114-2C7B-F7E56DA53850}"/>
          </ac:graphicFrameMkLst>
        </pc:graphicFrameChg>
        <pc:picChg chg="add del">
          <ac:chgData name="Kraayenbrink, Arie" userId="48407403-d42e-4d6e-9721-b554bc4ea896" providerId="ADAL" clId="{E2B0E838-483F-457D-A5A6-6312163B8F98}" dt="2025-03-03T21:12:56.611" v="195" actId="26606"/>
          <ac:picMkLst>
            <pc:docMk/>
            <pc:sldMk cId="3461577930" sldId="265"/>
            <ac:picMk id="6" creationId="{D4BDAB10-3749-6AF5-E554-83B01A68CC06}"/>
          </ac:picMkLst>
        </pc:picChg>
        <pc:picChg chg="add del">
          <ac:chgData name="Kraayenbrink, Arie" userId="48407403-d42e-4d6e-9721-b554bc4ea896" providerId="ADAL" clId="{E2B0E838-483F-457D-A5A6-6312163B8F98}" dt="2025-03-03T21:13:02.331" v="199" actId="26606"/>
          <ac:picMkLst>
            <pc:docMk/>
            <pc:sldMk cId="3461577930" sldId="265"/>
            <ac:picMk id="50" creationId="{D4BDAB10-3749-6AF5-E554-83B01A68CC06}"/>
          </ac:picMkLst>
        </pc:picChg>
        <pc:picChg chg="add del">
          <ac:chgData name="Kraayenbrink, Arie" userId="48407403-d42e-4d6e-9721-b554bc4ea896" providerId="ADAL" clId="{E2B0E838-483F-457D-A5A6-6312163B8F98}" dt="2025-03-03T21:13:14.252" v="203" actId="26606"/>
          <ac:picMkLst>
            <pc:docMk/>
            <pc:sldMk cId="3461577930" sldId="265"/>
            <ac:picMk id="56" creationId="{D4BDAB10-3749-6AF5-E554-83B01A68CC06}"/>
          </ac:picMkLst>
        </pc:picChg>
      </pc:sldChg>
      <pc:sldChg chg="addSp delSp modSp new del mod ord setBg modNotesTx">
        <pc:chgData name="Kraayenbrink, Arie" userId="48407403-d42e-4d6e-9721-b554bc4ea896" providerId="ADAL" clId="{E2B0E838-483F-457D-A5A6-6312163B8F98}" dt="2025-03-03T21:11:33.158" v="183" actId="47"/>
        <pc:sldMkLst>
          <pc:docMk/>
          <pc:sldMk cId="1085308569" sldId="266"/>
        </pc:sldMkLst>
        <pc:spChg chg="del">
          <ac:chgData name="Kraayenbrink, Arie" userId="48407403-d42e-4d6e-9721-b554bc4ea896" providerId="ADAL" clId="{E2B0E838-483F-457D-A5A6-6312163B8F98}" dt="2025-03-03T21:00:41.177" v="49" actId="26606"/>
          <ac:spMkLst>
            <pc:docMk/>
            <pc:sldMk cId="1085308569" sldId="266"/>
            <ac:spMk id="2" creationId="{C16A8306-FB1C-3577-6CA6-254FEF0523B8}"/>
          </ac:spMkLst>
        </pc:spChg>
        <pc:spChg chg="del">
          <ac:chgData name="Kraayenbrink, Arie" userId="48407403-d42e-4d6e-9721-b554bc4ea896" providerId="ADAL" clId="{E2B0E838-483F-457D-A5A6-6312163B8F98}" dt="2025-03-03T21:00:09.178" v="46" actId="931"/>
          <ac:spMkLst>
            <pc:docMk/>
            <pc:sldMk cId="1085308569" sldId="266"/>
            <ac:spMk id="3" creationId="{0E3EA8BD-6644-006D-0AB7-E1E20BE9C064}"/>
          </ac:spMkLst>
        </pc:spChg>
        <pc:spChg chg="add mod">
          <ac:chgData name="Kraayenbrink, Arie" userId="48407403-d42e-4d6e-9721-b554bc4ea896" providerId="ADAL" clId="{E2B0E838-483F-457D-A5A6-6312163B8F98}" dt="2025-03-03T21:00:41.177" v="49" actId="26606"/>
          <ac:spMkLst>
            <pc:docMk/>
            <pc:sldMk cId="1085308569" sldId="266"/>
            <ac:spMk id="6" creationId="{06CB3F8A-E7C1-134A-50DD-AA1628A1A99F}"/>
          </ac:spMkLst>
        </pc:spChg>
        <pc:spChg chg="add">
          <ac:chgData name="Kraayenbrink, Arie" userId="48407403-d42e-4d6e-9721-b554bc4ea896" providerId="ADAL" clId="{E2B0E838-483F-457D-A5A6-6312163B8F98}" dt="2025-03-03T21:00:41.177" v="49" actId="26606"/>
          <ac:spMkLst>
            <pc:docMk/>
            <pc:sldMk cId="1085308569" sldId="266"/>
            <ac:spMk id="11" creationId="{42A4FC2C-047E-45A5-965D-8E1E3BF09BC6}"/>
          </ac:spMkLst>
        </pc:spChg>
        <pc:picChg chg="add mod">
          <ac:chgData name="Kraayenbrink, Arie" userId="48407403-d42e-4d6e-9721-b554bc4ea896" providerId="ADAL" clId="{E2B0E838-483F-457D-A5A6-6312163B8F98}" dt="2025-03-03T21:00:41.177" v="49" actId="26606"/>
          <ac:picMkLst>
            <pc:docMk/>
            <pc:sldMk cId="1085308569" sldId="266"/>
            <ac:picMk id="5" creationId="{81C37B65-44AD-D4CD-3597-D6F37E467608}"/>
          </ac:picMkLst>
        </pc:picChg>
      </pc:sldChg>
      <pc:sldChg chg="addSp delSp modSp new del mod ord setBg">
        <pc:chgData name="Kraayenbrink, Arie" userId="48407403-d42e-4d6e-9721-b554bc4ea896" providerId="ADAL" clId="{E2B0E838-483F-457D-A5A6-6312163B8F98}" dt="2025-03-03T23:41:13.536" v="1051" actId="47"/>
        <pc:sldMkLst>
          <pc:docMk/>
          <pc:sldMk cId="2543396953" sldId="267"/>
        </pc:sldMkLst>
        <pc:spChg chg="mod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2" creationId="{F5DEE8DF-B8F0-6675-4753-977DD2A8E680}"/>
          </ac:spMkLst>
        </pc:spChg>
        <pc:spChg chg="add del mod">
          <ac:chgData name="Kraayenbrink, Arie" userId="48407403-d42e-4d6e-9721-b554bc4ea896" providerId="ADAL" clId="{E2B0E838-483F-457D-A5A6-6312163B8F98}" dt="2025-03-03T21:45:36.005" v="424" actId="26606"/>
          <ac:spMkLst>
            <pc:docMk/>
            <pc:sldMk cId="2543396953" sldId="267"/>
            <ac:spMk id="3" creationId="{95B5A085-C52D-2A16-B1AE-560B0FD24C7E}"/>
          </ac:spMkLst>
        </pc:spChg>
        <pc:spChg chg="add del">
          <ac:chgData name="Kraayenbrink, Arie" userId="48407403-d42e-4d6e-9721-b554bc4ea896" providerId="ADAL" clId="{E2B0E838-483F-457D-A5A6-6312163B8F98}" dt="2025-03-03T21:45:27.551" v="421" actId="26606"/>
          <ac:spMkLst>
            <pc:docMk/>
            <pc:sldMk cId="2543396953" sldId="267"/>
            <ac:spMk id="9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1:45:35.993" v="423" actId="26606"/>
          <ac:spMkLst>
            <pc:docMk/>
            <pc:sldMk cId="2543396953" sldId="267"/>
            <ac:spMk id="10" creationId="{B50AB553-2A96-4A92-96F2-93548E096954}"/>
          </ac:spMkLst>
        </pc:spChg>
        <pc:spChg chg="add del">
          <ac:chgData name="Kraayenbrink, Arie" userId="48407403-d42e-4d6e-9721-b554bc4ea896" providerId="ADAL" clId="{E2B0E838-483F-457D-A5A6-6312163B8F98}" dt="2025-03-03T21:45:27.551" v="421" actId="26606"/>
          <ac:spMkLst>
            <pc:docMk/>
            <pc:sldMk cId="2543396953" sldId="267"/>
            <ac:spMk id="11" creationId="{256B2C21-A230-48C0-8DF1-C46611373C44}"/>
          </ac:spMkLst>
        </pc:spChg>
        <pc:spChg chg="add del">
          <ac:chgData name="Kraayenbrink, Arie" userId="48407403-d42e-4d6e-9721-b554bc4ea896" providerId="ADAL" clId="{E2B0E838-483F-457D-A5A6-6312163B8F98}" dt="2025-03-03T21:45:27.551" v="421" actId="26606"/>
          <ac:spMkLst>
            <pc:docMk/>
            <pc:sldMk cId="2543396953" sldId="267"/>
            <ac:spMk id="13" creationId="{3847E18C-932D-4C95-AABA-FEC7C9499AD7}"/>
          </ac:spMkLst>
        </pc:spChg>
        <pc:spChg chg="add del">
          <ac:chgData name="Kraayenbrink, Arie" userId="48407403-d42e-4d6e-9721-b554bc4ea896" providerId="ADAL" clId="{E2B0E838-483F-457D-A5A6-6312163B8F98}" dt="2025-03-03T21:45:27.551" v="421" actId="26606"/>
          <ac:spMkLst>
            <pc:docMk/>
            <pc:sldMk cId="2543396953" sldId="267"/>
            <ac:spMk id="15" creationId="{3150CB11-0C61-439E-910F-5787759E72A0}"/>
          </ac:spMkLst>
        </pc:spChg>
        <pc:spChg chg="add del">
          <ac:chgData name="Kraayenbrink, Arie" userId="48407403-d42e-4d6e-9721-b554bc4ea896" providerId="ADAL" clId="{E2B0E838-483F-457D-A5A6-6312163B8F98}" dt="2025-03-03T21:45:27.551" v="421" actId="26606"/>
          <ac:spMkLst>
            <pc:docMk/>
            <pc:sldMk cId="2543396953" sldId="267"/>
            <ac:spMk id="17" creationId="{43F8A58B-5155-44CE-A5FF-7647B47D0A7A}"/>
          </ac:spMkLst>
        </pc:spChg>
        <pc:spChg chg="add del">
          <ac:chgData name="Kraayenbrink, Arie" userId="48407403-d42e-4d6e-9721-b554bc4ea896" providerId="ADAL" clId="{E2B0E838-483F-457D-A5A6-6312163B8F98}" dt="2025-03-03T21:45:27.551" v="421" actId="26606"/>
          <ac:spMkLst>
            <pc:docMk/>
            <pc:sldMk cId="2543396953" sldId="267"/>
            <ac:spMk id="19" creationId="{443F2ACA-E6D6-4028-82DD-F03C262D5DE6}"/>
          </ac:spMkLst>
        </pc:spChg>
        <pc:spChg chg="add del">
          <ac:chgData name="Kraayenbrink, Arie" userId="48407403-d42e-4d6e-9721-b554bc4ea896" providerId="ADAL" clId="{E2B0E838-483F-457D-A5A6-6312163B8F98}" dt="2025-03-03T21:45:47.423" v="425" actId="26606"/>
          <ac:spMkLst>
            <pc:docMk/>
            <pc:sldMk cId="2543396953" sldId="267"/>
            <ac:spMk id="23" creationId="{6F4C891B-62D0-4250-AEB7-0F42BAD78D7D}"/>
          </ac:spMkLst>
        </pc:spChg>
        <pc:spChg chg="add mod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24" creationId="{95B5A085-C52D-2A16-B1AE-560B0FD24C7E}"/>
          </ac:spMkLst>
        </pc:spChg>
        <pc:spChg chg="add del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29" creationId="{3346177D-ADC4-4968-B747-5CFCD390B5B9}"/>
          </ac:spMkLst>
        </pc:spChg>
        <pc:spChg chg="add del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31" creationId="{0844A943-BF79-4FEA-ABB1-3BD54D236606}"/>
          </ac:spMkLst>
        </pc:spChg>
        <pc:spChg chg="add">
          <ac:chgData name="Kraayenbrink, Arie" userId="48407403-d42e-4d6e-9721-b554bc4ea896" providerId="ADAL" clId="{E2B0E838-483F-457D-A5A6-6312163B8F98}" dt="2025-03-03T21:45:47.423" v="425" actId="26606"/>
          <ac:spMkLst>
            <pc:docMk/>
            <pc:sldMk cId="2543396953" sldId="267"/>
            <ac:spMk id="33" creationId="{6437CC72-F4A8-4DC3-AFAB-D22C482C8100}"/>
          </ac:spMkLst>
        </pc:spChg>
        <pc:spChg chg="add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38" creationId="{C4285719-470E-454C-AF62-8323075F1F5B}"/>
          </ac:spMkLst>
        </pc:spChg>
        <pc:spChg chg="add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40" creationId="{CD9FE4EF-C4D8-49A0-B2FF-81D8DB7D8A24}"/>
          </ac:spMkLst>
        </pc:spChg>
        <pc:spChg chg="add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42" creationId="{4300840D-0A0B-4512-BACA-B439D5B9C57C}"/>
          </ac:spMkLst>
        </pc:spChg>
        <pc:spChg chg="add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44" creationId="{D2B78728-A580-49A7-84F9-6EF6F583ADE0}"/>
          </ac:spMkLst>
        </pc:spChg>
        <pc:spChg chg="add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46" creationId="{38FAA1A1-D861-433F-88FA-1E9D6FD31D11}"/>
          </ac:spMkLst>
        </pc:spChg>
        <pc:spChg chg="add">
          <ac:chgData name="Kraayenbrink, Arie" userId="48407403-d42e-4d6e-9721-b554bc4ea896" providerId="ADAL" clId="{E2B0E838-483F-457D-A5A6-6312163B8F98}" dt="2025-03-03T22:01:23.427" v="1006" actId="26606"/>
          <ac:spMkLst>
            <pc:docMk/>
            <pc:sldMk cId="2543396953" sldId="267"/>
            <ac:spMk id="48" creationId="{8D71EDA1-87BF-4D5D-AB79-F346FD19278A}"/>
          </ac:spMkLst>
        </pc:spChg>
        <pc:graphicFrameChg chg="add del">
          <ac:chgData name="Kraayenbrink, Arie" userId="48407403-d42e-4d6e-9721-b554bc4ea896" providerId="ADAL" clId="{E2B0E838-483F-457D-A5A6-6312163B8F98}" dt="2025-03-03T21:45:27.551" v="421" actId="26606"/>
          <ac:graphicFrameMkLst>
            <pc:docMk/>
            <pc:sldMk cId="2543396953" sldId="267"/>
            <ac:graphicFrameMk id="5" creationId="{2DE9DB54-7A55-D384-9B8F-D3611BFECE13}"/>
          </ac:graphicFrameMkLst>
        </pc:graphicFrameChg>
        <pc:graphicFrameChg chg="add del">
          <ac:chgData name="Kraayenbrink, Arie" userId="48407403-d42e-4d6e-9721-b554bc4ea896" providerId="ADAL" clId="{E2B0E838-483F-457D-A5A6-6312163B8F98}" dt="2025-03-03T21:45:35.993" v="423" actId="26606"/>
          <ac:graphicFrameMkLst>
            <pc:docMk/>
            <pc:sldMk cId="2543396953" sldId="267"/>
            <ac:graphicFrameMk id="21" creationId="{EC69C86F-E47B-6763-A611-4645ACD2136B}"/>
          </ac:graphicFrameMkLst>
        </pc:graphicFrameChg>
        <pc:picChg chg="add del">
          <ac:chgData name="Kraayenbrink, Arie" userId="48407403-d42e-4d6e-9721-b554bc4ea896" providerId="ADAL" clId="{E2B0E838-483F-457D-A5A6-6312163B8F98}" dt="2025-03-03T21:45:35.993" v="423" actId="26606"/>
          <ac:picMkLst>
            <pc:docMk/>
            <pc:sldMk cId="2543396953" sldId="267"/>
            <ac:picMk id="6" creationId="{84B351D7-0FE3-7685-B994-82CD9044853C}"/>
          </ac:picMkLst>
        </pc:picChg>
        <pc:picChg chg="add mod">
          <ac:chgData name="Kraayenbrink, Arie" userId="48407403-d42e-4d6e-9721-b554bc4ea896" providerId="ADAL" clId="{E2B0E838-483F-457D-A5A6-6312163B8F98}" dt="2025-03-03T21:45:47.423" v="425" actId="26606"/>
          <ac:picMkLst>
            <pc:docMk/>
            <pc:sldMk cId="2543396953" sldId="267"/>
            <ac:picMk id="7" creationId="{73AA9319-72F9-4A52-2C75-E4C3F73D6008}"/>
          </ac:picMkLst>
        </pc:picChg>
      </pc:sldChg>
      <pc:sldChg chg="addSp delSp modSp new del mod setBg">
        <pc:chgData name="Kraayenbrink, Arie" userId="48407403-d42e-4d6e-9721-b554bc4ea896" providerId="ADAL" clId="{E2B0E838-483F-457D-A5A6-6312163B8F98}" dt="2025-03-03T23:41:13.536" v="1051" actId="47"/>
        <pc:sldMkLst>
          <pc:docMk/>
          <pc:sldMk cId="2316531616" sldId="268"/>
        </pc:sldMkLst>
        <pc:spChg chg="mod">
          <ac:chgData name="Kraayenbrink, Arie" userId="48407403-d42e-4d6e-9721-b554bc4ea896" providerId="ADAL" clId="{E2B0E838-483F-457D-A5A6-6312163B8F98}" dt="2025-03-03T22:00:45.597" v="999" actId="26606"/>
          <ac:spMkLst>
            <pc:docMk/>
            <pc:sldMk cId="2316531616" sldId="268"/>
            <ac:spMk id="2" creationId="{1B8F418B-8117-36C3-F3A7-9C86EBDA4948}"/>
          </ac:spMkLst>
        </pc:spChg>
        <pc:spChg chg="del mod">
          <ac:chgData name="Kraayenbrink, Arie" userId="48407403-d42e-4d6e-9721-b554bc4ea896" providerId="ADAL" clId="{E2B0E838-483F-457D-A5A6-6312163B8F98}" dt="2025-03-03T21:56:58.179" v="979" actId="26606"/>
          <ac:spMkLst>
            <pc:docMk/>
            <pc:sldMk cId="2316531616" sldId="268"/>
            <ac:spMk id="3" creationId="{C294AE61-9C83-0F2C-4147-FADF8C06FA6D}"/>
          </ac:spMkLst>
        </pc:spChg>
        <pc:spChg chg="add del">
          <ac:chgData name="Kraayenbrink, Arie" userId="48407403-d42e-4d6e-9721-b554bc4ea896" providerId="ADAL" clId="{E2B0E838-483F-457D-A5A6-6312163B8F98}" dt="2025-03-03T22:00:03.759" v="996" actId="26606"/>
          <ac:spMkLst>
            <pc:docMk/>
            <pc:sldMk cId="2316531616" sldId="268"/>
            <ac:spMk id="10" creationId="{A8384FB5-9ADC-4DDC-881B-597D56F5B15D}"/>
          </ac:spMkLst>
        </pc:spChg>
        <pc:spChg chg="add del">
          <ac:chgData name="Kraayenbrink, Arie" userId="48407403-d42e-4d6e-9721-b554bc4ea896" providerId="ADAL" clId="{E2B0E838-483F-457D-A5A6-6312163B8F98}" dt="2025-03-03T22:00:03.759" v="996" actId="26606"/>
          <ac:spMkLst>
            <pc:docMk/>
            <pc:sldMk cId="2316531616" sldId="268"/>
            <ac:spMk id="12" creationId="{91E5A9A7-95C6-4F4F-B00E-C82E07FE62EF}"/>
          </ac:spMkLst>
        </pc:spChg>
        <pc:spChg chg="add del">
          <ac:chgData name="Kraayenbrink, Arie" userId="48407403-d42e-4d6e-9721-b554bc4ea896" providerId="ADAL" clId="{E2B0E838-483F-457D-A5A6-6312163B8F98}" dt="2025-03-03T22:00:03.759" v="996" actId="26606"/>
          <ac:spMkLst>
            <pc:docMk/>
            <pc:sldMk cId="2316531616" sldId="268"/>
            <ac:spMk id="14" creationId="{D07DD2DE-F619-49DD-B5E7-03A290FF4ED1}"/>
          </ac:spMkLst>
        </pc:spChg>
        <pc:spChg chg="add del">
          <ac:chgData name="Kraayenbrink, Arie" userId="48407403-d42e-4d6e-9721-b554bc4ea896" providerId="ADAL" clId="{E2B0E838-483F-457D-A5A6-6312163B8F98}" dt="2025-03-03T22:00:03.759" v="996" actId="26606"/>
          <ac:spMkLst>
            <pc:docMk/>
            <pc:sldMk cId="2316531616" sldId="268"/>
            <ac:spMk id="16" creationId="{85149191-5F60-4A28-AAFF-039F96B0F3EC}"/>
          </ac:spMkLst>
        </pc:spChg>
        <pc:spChg chg="add del">
          <ac:chgData name="Kraayenbrink, Arie" userId="48407403-d42e-4d6e-9721-b554bc4ea896" providerId="ADAL" clId="{E2B0E838-483F-457D-A5A6-6312163B8F98}" dt="2025-03-03T22:00:03.759" v="996" actId="26606"/>
          <ac:spMkLst>
            <pc:docMk/>
            <pc:sldMk cId="2316531616" sldId="268"/>
            <ac:spMk id="18" creationId="{F8260ED5-17F7-4158-B241-D51DD4CF1B7E}"/>
          </ac:spMkLst>
        </pc:spChg>
        <pc:spChg chg="del">
          <ac:chgData name="Kraayenbrink, Arie" userId="48407403-d42e-4d6e-9721-b554bc4ea896" providerId="ADAL" clId="{E2B0E838-483F-457D-A5A6-6312163B8F98}" dt="2025-03-03T22:00:45.597" v="999" actId="26606"/>
          <ac:spMkLst>
            <pc:docMk/>
            <pc:sldMk cId="2316531616" sldId="268"/>
            <ac:spMk id="23" creationId="{C4285719-470E-454C-AF62-8323075F1F5B}"/>
          </ac:spMkLst>
        </pc:spChg>
        <pc:spChg chg="add del">
          <ac:chgData name="Kraayenbrink, Arie" userId="48407403-d42e-4d6e-9721-b554bc4ea896" providerId="ADAL" clId="{E2B0E838-483F-457D-A5A6-6312163B8F98}" dt="2025-03-03T22:00:45.597" v="999" actId="26606"/>
          <ac:spMkLst>
            <pc:docMk/>
            <pc:sldMk cId="2316531616" sldId="268"/>
            <ac:spMk id="27" creationId="{4300840D-0A0B-4512-BACA-B439D5B9C57C}"/>
          </ac:spMkLst>
        </pc:spChg>
        <pc:spChg chg="add del">
          <ac:chgData name="Kraayenbrink, Arie" userId="48407403-d42e-4d6e-9721-b554bc4ea896" providerId="ADAL" clId="{E2B0E838-483F-457D-A5A6-6312163B8F98}" dt="2025-03-03T22:00:45.597" v="999" actId="26606"/>
          <ac:spMkLst>
            <pc:docMk/>
            <pc:sldMk cId="2316531616" sldId="268"/>
            <ac:spMk id="29" creationId="{D2B78728-A580-49A7-84F9-6EF6F583ADE0}"/>
          </ac:spMkLst>
        </pc:spChg>
        <pc:spChg chg="add del">
          <ac:chgData name="Kraayenbrink, Arie" userId="48407403-d42e-4d6e-9721-b554bc4ea896" providerId="ADAL" clId="{E2B0E838-483F-457D-A5A6-6312163B8F98}" dt="2025-03-03T22:00:45.597" v="999" actId="26606"/>
          <ac:spMkLst>
            <pc:docMk/>
            <pc:sldMk cId="2316531616" sldId="268"/>
            <ac:spMk id="31" creationId="{38FAA1A1-D861-433F-88FA-1E9D6FD31D11}"/>
          </ac:spMkLst>
        </pc:spChg>
        <pc:spChg chg="add del">
          <ac:chgData name="Kraayenbrink, Arie" userId="48407403-d42e-4d6e-9721-b554bc4ea896" providerId="ADAL" clId="{E2B0E838-483F-457D-A5A6-6312163B8F98}" dt="2025-03-03T22:00:45.597" v="999" actId="26606"/>
          <ac:spMkLst>
            <pc:docMk/>
            <pc:sldMk cId="2316531616" sldId="268"/>
            <ac:spMk id="33" creationId="{8D71EDA1-87BF-4D5D-AB79-F346FD19278A}"/>
          </ac:spMkLst>
        </pc:spChg>
        <pc:spChg chg="add del">
          <ac:chgData name="Kraayenbrink, Arie" userId="48407403-d42e-4d6e-9721-b554bc4ea896" providerId="ADAL" clId="{E2B0E838-483F-457D-A5A6-6312163B8F98}" dt="2025-03-03T22:01:01.948" v="1004" actId="26606"/>
          <ac:spMkLst>
            <pc:docMk/>
            <pc:sldMk cId="2316531616" sldId="268"/>
            <ac:spMk id="38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2:01:01.948" v="1004" actId="26606"/>
          <ac:spMkLst>
            <pc:docMk/>
            <pc:sldMk cId="2316531616" sldId="268"/>
            <ac:spMk id="40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2:01:01.948" v="1004" actId="26606"/>
          <ac:spMkLst>
            <pc:docMk/>
            <pc:sldMk cId="2316531616" sldId="268"/>
            <ac:spMk id="42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2:01:01.948" v="1004" actId="26606"/>
          <ac:spMkLst>
            <pc:docMk/>
            <pc:sldMk cId="2316531616" sldId="268"/>
            <ac:spMk id="44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2:00:57.064" v="1001" actId="26606"/>
          <ac:spMkLst>
            <pc:docMk/>
            <pc:sldMk cId="2316531616" sldId="268"/>
            <ac:spMk id="49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2:00:57.064" v="1001" actId="26606"/>
          <ac:spMkLst>
            <pc:docMk/>
            <pc:sldMk cId="2316531616" sldId="268"/>
            <ac:spMk id="51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2:00:57.064" v="1001" actId="26606"/>
          <ac:spMkLst>
            <pc:docMk/>
            <pc:sldMk cId="2316531616" sldId="268"/>
            <ac:spMk id="53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2:00:57.064" v="1001" actId="26606"/>
          <ac:spMkLst>
            <pc:docMk/>
            <pc:sldMk cId="2316531616" sldId="268"/>
            <ac:spMk id="55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2:01:01.920" v="1003" actId="26606"/>
          <ac:spMkLst>
            <pc:docMk/>
            <pc:sldMk cId="2316531616" sldId="268"/>
            <ac:spMk id="57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2:01:01.920" v="1003" actId="26606"/>
          <ac:spMkLst>
            <pc:docMk/>
            <pc:sldMk cId="2316531616" sldId="268"/>
            <ac:spMk id="58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2:01:01.920" v="1003" actId="26606"/>
          <ac:spMkLst>
            <pc:docMk/>
            <pc:sldMk cId="2316531616" sldId="268"/>
            <ac:spMk id="59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2:01:01.920" v="1003" actId="26606"/>
          <ac:spMkLst>
            <pc:docMk/>
            <pc:sldMk cId="2316531616" sldId="268"/>
            <ac:spMk id="60" creationId="{063BBA22-50EA-4C4D-BE05-F1CE4E63AA56}"/>
          </ac:spMkLst>
        </pc:spChg>
        <pc:spChg chg="add">
          <ac:chgData name="Kraayenbrink, Arie" userId="48407403-d42e-4d6e-9721-b554bc4ea896" providerId="ADAL" clId="{E2B0E838-483F-457D-A5A6-6312163B8F98}" dt="2025-03-03T22:01:01.948" v="1004" actId="26606"/>
          <ac:spMkLst>
            <pc:docMk/>
            <pc:sldMk cId="2316531616" sldId="268"/>
            <ac:spMk id="62" creationId="{BACC6370-2D7E-4714-9D71-7542949D7D5D}"/>
          </ac:spMkLst>
        </pc:spChg>
        <pc:spChg chg="add">
          <ac:chgData name="Kraayenbrink, Arie" userId="48407403-d42e-4d6e-9721-b554bc4ea896" providerId="ADAL" clId="{E2B0E838-483F-457D-A5A6-6312163B8F98}" dt="2025-03-03T22:01:01.948" v="1004" actId="26606"/>
          <ac:spMkLst>
            <pc:docMk/>
            <pc:sldMk cId="2316531616" sldId="268"/>
            <ac:spMk id="63" creationId="{F68B3F68-107C-434F-AA38-110D5EA91B85}"/>
          </ac:spMkLst>
        </pc:spChg>
        <pc:spChg chg="add">
          <ac:chgData name="Kraayenbrink, Arie" userId="48407403-d42e-4d6e-9721-b554bc4ea896" providerId="ADAL" clId="{E2B0E838-483F-457D-A5A6-6312163B8F98}" dt="2025-03-03T22:01:01.948" v="1004" actId="26606"/>
          <ac:spMkLst>
            <pc:docMk/>
            <pc:sldMk cId="2316531616" sldId="268"/>
            <ac:spMk id="64" creationId="{AAD0DBB9-1A4B-4391-81D4-CB19F9AB918A}"/>
          </ac:spMkLst>
        </pc:spChg>
        <pc:spChg chg="add">
          <ac:chgData name="Kraayenbrink, Arie" userId="48407403-d42e-4d6e-9721-b554bc4ea896" providerId="ADAL" clId="{E2B0E838-483F-457D-A5A6-6312163B8F98}" dt="2025-03-03T22:01:01.948" v="1004" actId="26606"/>
          <ac:spMkLst>
            <pc:docMk/>
            <pc:sldMk cId="2316531616" sldId="268"/>
            <ac:spMk id="65" creationId="{063BBA22-50EA-4C4D-BE05-F1CE4E63AA56}"/>
          </ac:spMkLst>
        </pc:spChg>
        <pc:graphicFrameChg chg="add mod modGraphic">
          <ac:chgData name="Kraayenbrink, Arie" userId="48407403-d42e-4d6e-9721-b554bc4ea896" providerId="ADAL" clId="{E2B0E838-483F-457D-A5A6-6312163B8F98}" dt="2025-03-03T22:01:01.948" v="1004" actId="26606"/>
          <ac:graphicFrameMkLst>
            <pc:docMk/>
            <pc:sldMk cId="2316531616" sldId="268"/>
            <ac:graphicFrameMk id="5" creationId="{572D424E-C357-681C-F7F6-091DCF4E54F6}"/>
          </ac:graphicFrameMkLst>
        </pc:graphicFrameChg>
      </pc:sldChg>
      <pc:sldChg chg="addSp delSp modSp new del mod ord setBg">
        <pc:chgData name="Kraayenbrink, Arie" userId="48407403-d42e-4d6e-9721-b554bc4ea896" providerId="ADAL" clId="{E2B0E838-483F-457D-A5A6-6312163B8F98}" dt="2025-03-03T23:41:13.536" v="1051" actId="47"/>
        <pc:sldMkLst>
          <pc:docMk/>
          <pc:sldMk cId="4055294338" sldId="269"/>
        </pc:sldMkLst>
        <pc:spChg chg="mod">
          <ac:chgData name="Kraayenbrink, Arie" userId="48407403-d42e-4d6e-9721-b554bc4ea896" providerId="ADAL" clId="{E2B0E838-483F-457D-A5A6-6312163B8F98}" dt="2025-03-03T22:00:38.935" v="998" actId="26606"/>
          <ac:spMkLst>
            <pc:docMk/>
            <pc:sldMk cId="4055294338" sldId="269"/>
            <ac:spMk id="2" creationId="{3997ADB1-50C3-61E4-3AFA-852580FE8344}"/>
          </ac:spMkLst>
        </pc:spChg>
        <pc:spChg chg="add del mod">
          <ac:chgData name="Kraayenbrink, Arie" userId="48407403-d42e-4d6e-9721-b554bc4ea896" providerId="ADAL" clId="{E2B0E838-483F-457D-A5A6-6312163B8F98}" dt="2025-03-03T21:56:46.302" v="978" actId="26606"/>
          <ac:spMkLst>
            <pc:docMk/>
            <pc:sldMk cId="4055294338" sldId="269"/>
            <ac:spMk id="3" creationId="{92F5C147-2F53-606F-C067-5E03171471A3}"/>
          </ac:spMkLst>
        </pc:spChg>
        <pc:spChg chg="add del">
          <ac:chgData name="Kraayenbrink, Arie" userId="48407403-d42e-4d6e-9721-b554bc4ea896" providerId="ADAL" clId="{E2B0E838-483F-457D-A5A6-6312163B8F98}" dt="2025-03-03T21:56:46.282" v="977" actId="26606"/>
          <ac:spMkLst>
            <pc:docMk/>
            <pc:sldMk cId="4055294338" sldId="269"/>
            <ac:spMk id="9" creationId="{2659FDB4-FCBE-4A89-B46D-43D4FA54464D}"/>
          </ac:spMkLst>
        </pc:spChg>
        <pc:spChg chg="add del">
          <ac:chgData name="Kraayenbrink, Arie" userId="48407403-d42e-4d6e-9721-b554bc4ea896" providerId="ADAL" clId="{E2B0E838-483F-457D-A5A6-6312163B8F98}" dt="2025-03-03T21:58:59.858" v="992" actId="26606"/>
          <ac:spMkLst>
            <pc:docMk/>
            <pc:sldMk cId="4055294338" sldId="269"/>
            <ac:spMk id="18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1:58:59.858" v="992" actId="26606"/>
          <ac:spMkLst>
            <pc:docMk/>
            <pc:sldMk cId="4055294338" sldId="269"/>
            <ac:spMk id="20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1:58:59.858" v="992" actId="26606"/>
          <ac:spMkLst>
            <pc:docMk/>
            <pc:sldMk cId="4055294338" sldId="269"/>
            <ac:spMk id="22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1:58:59.858" v="992" actId="26606"/>
          <ac:spMkLst>
            <pc:docMk/>
            <pc:sldMk cId="4055294338" sldId="269"/>
            <ac:spMk id="24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1:59:37.931" v="995" actId="26606"/>
          <ac:spMkLst>
            <pc:docMk/>
            <pc:sldMk cId="4055294338" sldId="269"/>
            <ac:spMk id="26" creationId="{44AD29B6-BF3B-4407-9E75-52DF8E3B29F1}"/>
          </ac:spMkLst>
        </pc:spChg>
        <pc:spChg chg="add del">
          <ac:chgData name="Kraayenbrink, Arie" userId="48407403-d42e-4d6e-9721-b554bc4ea896" providerId="ADAL" clId="{E2B0E838-483F-457D-A5A6-6312163B8F98}" dt="2025-03-03T21:59:37.931" v="995" actId="26606"/>
          <ac:spMkLst>
            <pc:docMk/>
            <pc:sldMk cId="4055294338" sldId="269"/>
            <ac:spMk id="27" creationId="{55F8BA08-3E38-4B70-B93A-74F08E092206}"/>
          </ac:spMkLst>
        </pc:spChg>
        <pc:spChg chg="add del">
          <ac:chgData name="Kraayenbrink, Arie" userId="48407403-d42e-4d6e-9721-b554bc4ea896" providerId="ADAL" clId="{E2B0E838-483F-457D-A5A6-6312163B8F98}" dt="2025-03-03T21:59:37.931" v="995" actId="26606"/>
          <ac:spMkLst>
            <pc:docMk/>
            <pc:sldMk cId="4055294338" sldId="269"/>
            <ac:spMk id="28" creationId="{357F1B33-79AB-4A71-8CEC-4546D709B8C8}"/>
          </ac:spMkLst>
        </pc:spChg>
        <pc:spChg chg="add del">
          <ac:chgData name="Kraayenbrink, Arie" userId="48407403-d42e-4d6e-9721-b554bc4ea896" providerId="ADAL" clId="{E2B0E838-483F-457D-A5A6-6312163B8F98}" dt="2025-03-03T22:00:33.103" v="997" actId="26606"/>
          <ac:spMkLst>
            <pc:docMk/>
            <pc:sldMk cId="4055294338" sldId="269"/>
            <ac:spMk id="33" creationId="{BACC6370-2D7E-4714-9D71-7542949D7D5D}"/>
          </ac:spMkLst>
        </pc:spChg>
        <pc:spChg chg="add del">
          <ac:chgData name="Kraayenbrink, Arie" userId="48407403-d42e-4d6e-9721-b554bc4ea896" providerId="ADAL" clId="{E2B0E838-483F-457D-A5A6-6312163B8F98}" dt="2025-03-03T22:00:33.103" v="997" actId="26606"/>
          <ac:spMkLst>
            <pc:docMk/>
            <pc:sldMk cId="4055294338" sldId="269"/>
            <ac:spMk id="35" creationId="{F68B3F68-107C-434F-AA38-110D5EA91B85}"/>
          </ac:spMkLst>
        </pc:spChg>
        <pc:spChg chg="add del">
          <ac:chgData name="Kraayenbrink, Arie" userId="48407403-d42e-4d6e-9721-b554bc4ea896" providerId="ADAL" clId="{E2B0E838-483F-457D-A5A6-6312163B8F98}" dt="2025-03-03T22:00:33.103" v="997" actId="26606"/>
          <ac:spMkLst>
            <pc:docMk/>
            <pc:sldMk cId="4055294338" sldId="269"/>
            <ac:spMk id="37" creationId="{AAD0DBB9-1A4B-4391-81D4-CB19F9AB918A}"/>
          </ac:spMkLst>
        </pc:spChg>
        <pc:spChg chg="add del">
          <ac:chgData name="Kraayenbrink, Arie" userId="48407403-d42e-4d6e-9721-b554bc4ea896" providerId="ADAL" clId="{E2B0E838-483F-457D-A5A6-6312163B8F98}" dt="2025-03-03T22:00:33.103" v="997" actId="26606"/>
          <ac:spMkLst>
            <pc:docMk/>
            <pc:sldMk cId="4055294338" sldId="269"/>
            <ac:spMk id="39" creationId="{063BBA22-50EA-4C4D-BE05-F1CE4E63AA56}"/>
          </ac:spMkLst>
        </pc:spChg>
        <pc:spChg chg="add del">
          <ac:chgData name="Kraayenbrink, Arie" userId="48407403-d42e-4d6e-9721-b554bc4ea896" providerId="ADAL" clId="{E2B0E838-483F-457D-A5A6-6312163B8F98}" dt="2025-03-03T22:00:38.935" v="998" actId="26606"/>
          <ac:spMkLst>
            <pc:docMk/>
            <pc:sldMk cId="4055294338" sldId="269"/>
            <ac:spMk id="44" creationId="{955A2079-FA98-4876-80F0-72364A7D2EA4}"/>
          </ac:spMkLst>
        </pc:spChg>
        <pc:spChg chg="add">
          <ac:chgData name="Kraayenbrink, Arie" userId="48407403-d42e-4d6e-9721-b554bc4ea896" providerId="ADAL" clId="{E2B0E838-483F-457D-A5A6-6312163B8F98}" dt="2025-03-03T22:00:38.935" v="998" actId="26606"/>
          <ac:spMkLst>
            <pc:docMk/>
            <pc:sldMk cId="4055294338" sldId="269"/>
            <ac:spMk id="49" creationId="{BACC6370-2D7E-4714-9D71-7542949D7D5D}"/>
          </ac:spMkLst>
        </pc:spChg>
        <pc:spChg chg="add">
          <ac:chgData name="Kraayenbrink, Arie" userId="48407403-d42e-4d6e-9721-b554bc4ea896" providerId="ADAL" clId="{E2B0E838-483F-457D-A5A6-6312163B8F98}" dt="2025-03-03T22:00:38.935" v="998" actId="26606"/>
          <ac:spMkLst>
            <pc:docMk/>
            <pc:sldMk cId="4055294338" sldId="269"/>
            <ac:spMk id="51" creationId="{F68B3F68-107C-434F-AA38-110D5EA91B85}"/>
          </ac:spMkLst>
        </pc:spChg>
        <pc:spChg chg="add">
          <ac:chgData name="Kraayenbrink, Arie" userId="48407403-d42e-4d6e-9721-b554bc4ea896" providerId="ADAL" clId="{E2B0E838-483F-457D-A5A6-6312163B8F98}" dt="2025-03-03T22:00:38.935" v="998" actId="26606"/>
          <ac:spMkLst>
            <pc:docMk/>
            <pc:sldMk cId="4055294338" sldId="269"/>
            <ac:spMk id="53" creationId="{AAD0DBB9-1A4B-4391-81D4-CB19F9AB918A}"/>
          </ac:spMkLst>
        </pc:spChg>
        <pc:spChg chg="add">
          <ac:chgData name="Kraayenbrink, Arie" userId="48407403-d42e-4d6e-9721-b554bc4ea896" providerId="ADAL" clId="{E2B0E838-483F-457D-A5A6-6312163B8F98}" dt="2025-03-03T22:00:38.935" v="998" actId="26606"/>
          <ac:spMkLst>
            <pc:docMk/>
            <pc:sldMk cId="4055294338" sldId="269"/>
            <ac:spMk id="55" creationId="{063BBA22-50EA-4C4D-BE05-F1CE4E63AA56}"/>
          </ac:spMkLst>
        </pc:spChg>
        <pc:graphicFrameChg chg="add del">
          <ac:chgData name="Kraayenbrink, Arie" userId="48407403-d42e-4d6e-9721-b554bc4ea896" providerId="ADAL" clId="{E2B0E838-483F-457D-A5A6-6312163B8F98}" dt="2025-03-03T21:56:46.282" v="977" actId="26606"/>
          <ac:graphicFrameMkLst>
            <pc:docMk/>
            <pc:sldMk cId="4055294338" sldId="269"/>
            <ac:graphicFrameMk id="5" creationId="{9DE5411E-ED78-DB7C-B900-1B6BF46AE773}"/>
          </ac:graphicFrameMkLst>
        </pc:graphicFrameChg>
        <pc:graphicFrameChg chg="add mod modGraphic">
          <ac:chgData name="Kraayenbrink, Arie" userId="48407403-d42e-4d6e-9721-b554bc4ea896" providerId="ADAL" clId="{E2B0E838-483F-457D-A5A6-6312163B8F98}" dt="2025-03-03T22:01:09.073" v="1005" actId="26606"/>
          <ac:graphicFrameMkLst>
            <pc:docMk/>
            <pc:sldMk cId="4055294338" sldId="269"/>
            <ac:graphicFrameMk id="13" creationId="{57A6A5CE-F176-9FE4-3EB1-22FECAD2C49E}"/>
          </ac:graphicFrameMkLst>
        </pc:graphicFrameChg>
        <pc:cxnChg chg="add del">
          <ac:chgData name="Kraayenbrink, Arie" userId="48407403-d42e-4d6e-9721-b554bc4ea896" providerId="ADAL" clId="{E2B0E838-483F-457D-A5A6-6312163B8F98}" dt="2025-03-03T21:56:46.282" v="977" actId="26606"/>
          <ac:cxnSpMkLst>
            <pc:docMk/>
            <pc:sldMk cId="4055294338" sldId="269"/>
            <ac:cxnSpMk id="11" creationId="{C8F51B3F-8331-4E4A-AE96-D47B1006EEAD}"/>
          </ac:cxnSpMkLst>
        </pc:cxnChg>
      </pc:sldChg>
      <pc:sldChg chg="addSp delSp modSp new del mod setBg">
        <pc:chgData name="Kraayenbrink, Arie" userId="48407403-d42e-4d6e-9721-b554bc4ea896" providerId="ADAL" clId="{E2B0E838-483F-457D-A5A6-6312163B8F98}" dt="2025-03-03T23:41:13.536" v="1051" actId="47"/>
        <pc:sldMkLst>
          <pc:docMk/>
          <pc:sldMk cId="3966709891" sldId="270"/>
        </pc:sldMkLst>
        <pc:spChg chg="mod">
          <ac:chgData name="Kraayenbrink, Arie" userId="48407403-d42e-4d6e-9721-b554bc4ea896" providerId="ADAL" clId="{E2B0E838-483F-457D-A5A6-6312163B8F98}" dt="2025-03-03T21:57:45.390" v="986" actId="26606"/>
          <ac:spMkLst>
            <pc:docMk/>
            <pc:sldMk cId="3966709891" sldId="270"/>
            <ac:spMk id="2" creationId="{4E069E4F-C0C7-69F0-99EC-3053EF7F8AC4}"/>
          </ac:spMkLst>
        </pc:spChg>
        <pc:spChg chg="del mod">
          <ac:chgData name="Kraayenbrink, Arie" userId="48407403-d42e-4d6e-9721-b554bc4ea896" providerId="ADAL" clId="{E2B0E838-483F-457D-A5A6-6312163B8F98}" dt="2025-03-03T21:57:45.390" v="986" actId="26606"/>
          <ac:spMkLst>
            <pc:docMk/>
            <pc:sldMk cId="3966709891" sldId="270"/>
            <ac:spMk id="3" creationId="{9BE3BD0A-B0BE-3B60-D3CD-A335E1F60FB4}"/>
          </ac:spMkLst>
        </pc:spChg>
        <pc:spChg chg="add">
          <ac:chgData name="Kraayenbrink, Arie" userId="48407403-d42e-4d6e-9721-b554bc4ea896" providerId="ADAL" clId="{E2B0E838-483F-457D-A5A6-6312163B8F98}" dt="2025-03-03T21:57:45.390" v="986" actId="26606"/>
          <ac:spMkLst>
            <pc:docMk/>
            <pc:sldMk cId="3966709891" sldId="270"/>
            <ac:spMk id="9" creationId="{BACC6370-2D7E-4714-9D71-7542949D7D5D}"/>
          </ac:spMkLst>
        </pc:spChg>
        <pc:spChg chg="add">
          <ac:chgData name="Kraayenbrink, Arie" userId="48407403-d42e-4d6e-9721-b554bc4ea896" providerId="ADAL" clId="{E2B0E838-483F-457D-A5A6-6312163B8F98}" dt="2025-03-03T21:57:45.390" v="986" actId="26606"/>
          <ac:spMkLst>
            <pc:docMk/>
            <pc:sldMk cId="3966709891" sldId="270"/>
            <ac:spMk id="11" creationId="{F68B3F68-107C-434F-AA38-110D5EA91B85}"/>
          </ac:spMkLst>
        </pc:spChg>
        <pc:spChg chg="add">
          <ac:chgData name="Kraayenbrink, Arie" userId="48407403-d42e-4d6e-9721-b554bc4ea896" providerId="ADAL" clId="{E2B0E838-483F-457D-A5A6-6312163B8F98}" dt="2025-03-03T21:57:45.390" v="986" actId="26606"/>
          <ac:spMkLst>
            <pc:docMk/>
            <pc:sldMk cId="3966709891" sldId="270"/>
            <ac:spMk id="13" creationId="{AAD0DBB9-1A4B-4391-81D4-CB19F9AB918A}"/>
          </ac:spMkLst>
        </pc:spChg>
        <pc:spChg chg="add">
          <ac:chgData name="Kraayenbrink, Arie" userId="48407403-d42e-4d6e-9721-b554bc4ea896" providerId="ADAL" clId="{E2B0E838-483F-457D-A5A6-6312163B8F98}" dt="2025-03-03T21:57:45.390" v="986" actId="26606"/>
          <ac:spMkLst>
            <pc:docMk/>
            <pc:sldMk cId="3966709891" sldId="270"/>
            <ac:spMk id="15" creationId="{063BBA22-50EA-4C4D-BE05-F1CE4E63AA56}"/>
          </ac:spMkLst>
        </pc:spChg>
        <pc:graphicFrameChg chg="add">
          <ac:chgData name="Kraayenbrink, Arie" userId="48407403-d42e-4d6e-9721-b554bc4ea896" providerId="ADAL" clId="{E2B0E838-483F-457D-A5A6-6312163B8F98}" dt="2025-03-03T21:57:45.390" v="986" actId="26606"/>
          <ac:graphicFrameMkLst>
            <pc:docMk/>
            <pc:sldMk cId="3966709891" sldId="270"/>
            <ac:graphicFrameMk id="5" creationId="{5C1B5B3A-7075-4EE3-7A97-64CD26DC7A73}"/>
          </ac:graphicFrameMkLst>
        </pc:graphicFrameChg>
      </pc:sldChg>
      <pc:sldChg chg="addSp delSp modSp new del mod setBg">
        <pc:chgData name="Kraayenbrink, Arie" userId="48407403-d42e-4d6e-9721-b554bc4ea896" providerId="ADAL" clId="{E2B0E838-483F-457D-A5A6-6312163B8F98}" dt="2025-03-03T23:41:13.536" v="1051" actId="47"/>
        <pc:sldMkLst>
          <pc:docMk/>
          <pc:sldMk cId="3554152120" sldId="271"/>
        </pc:sldMkLst>
        <pc:spChg chg="mod">
          <ac:chgData name="Kraayenbrink, Arie" userId="48407403-d42e-4d6e-9721-b554bc4ea896" providerId="ADAL" clId="{E2B0E838-483F-457D-A5A6-6312163B8F98}" dt="2025-03-03T21:58:07.271" v="989" actId="26606"/>
          <ac:spMkLst>
            <pc:docMk/>
            <pc:sldMk cId="3554152120" sldId="271"/>
            <ac:spMk id="2" creationId="{16DDF4C1-0219-81F9-06D3-33CD01F53DD1}"/>
          </ac:spMkLst>
        </pc:spChg>
        <pc:spChg chg="add del mod">
          <ac:chgData name="Kraayenbrink, Arie" userId="48407403-d42e-4d6e-9721-b554bc4ea896" providerId="ADAL" clId="{E2B0E838-483F-457D-A5A6-6312163B8F98}" dt="2025-03-03T21:58:07.271" v="989" actId="26606"/>
          <ac:spMkLst>
            <pc:docMk/>
            <pc:sldMk cId="3554152120" sldId="271"/>
            <ac:spMk id="3" creationId="{3D3378BC-8A65-124C-D352-5EEC4C850A4B}"/>
          </ac:spMkLst>
        </pc:spChg>
        <pc:spChg chg="add">
          <ac:chgData name="Kraayenbrink, Arie" userId="48407403-d42e-4d6e-9721-b554bc4ea896" providerId="ADAL" clId="{E2B0E838-483F-457D-A5A6-6312163B8F98}" dt="2025-03-03T21:58:07.271" v="989" actId="26606"/>
          <ac:spMkLst>
            <pc:docMk/>
            <pc:sldMk cId="3554152120" sldId="271"/>
            <ac:spMk id="9" creationId="{BACC6370-2D7E-4714-9D71-7542949D7D5D}"/>
          </ac:spMkLst>
        </pc:spChg>
        <pc:spChg chg="add">
          <ac:chgData name="Kraayenbrink, Arie" userId="48407403-d42e-4d6e-9721-b554bc4ea896" providerId="ADAL" clId="{E2B0E838-483F-457D-A5A6-6312163B8F98}" dt="2025-03-03T21:58:07.271" v="989" actId="26606"/>
          <ac:spMkLst>
            <pc:docMk/>
            <pc:sldMk cId="3554152120" sldId="271"/>
            <ac:spMk id="11" creationId="{F68B3F68-107C-434F-AA38-110D5EA91B85}"/>
          </ac:spMkLst>
        </pc:spChg>
        <pc:spChg chg="add">
          <ac:chgData name="Kraayenbrink, Arie" userId="48407403-d42e-4d6e-9721-b554bc4ea896" providerId="ADAL" clId="{E2B0E838-483F-457D-A5A6-6312163B8F98}" dt="2025-03-03T21:58:07.271" v="989" actId="26606"/>
          <ac:spMkLst>
            <pc:docMk/>
            <pc:sldMk cId="3554152120" sldId="271"/>
            <ac:spMk id="13" creationId="{AAD0DBB9-1A4B-4391-81D4-CB19F9AB918A}"/>
          </ac:spMkLst>
        </pc:spChg>
        <pc:spChg chg="add">
          <ac:chgData name="Kraayenbrink, Arie" userId="48407403-d42e-4d6e-9721-b554bc4ea896" providerId="ADAL" clId="{E2B0E838-483F-457D-A5A6-6312163B8F98}" dt="2025-03-03T21:58:07.271" v="989" actId="26606"/>
          <ac:spMkLst>
            <pc:docMk/>
            <pc:sldMk cId="3554152120" sldId="271"/>
            <ac:spMk id="15" creationId="{063BBA22-50EA-4C4D-BE05-F1CE4E63AA56}"/>
          </ac:spMkLst>
        </pc:spChg>
        <pc:graphicFrameChg chg="add del">
          <ac:chgData name="Kraayenbrink, Arie" userId="48407403-d42e-4d6e-9721-b554bc4ea896" providerId="ADAL" clId="{E2B0E838-483F-457D-A5A6-6312163B8F98}" dt="2025-03-03T21:58:07.246" v="988" actId="26606"/>
          <ac:graphicFrameMkLst>
            <pc:docMk/>
            <pc:sldMk cId="3554152120" sldId="271"/>
            <ac:graphicFrameMk id="5" creationId="{EFB82353-45F3-9DA9-F829-A8125CEBC638}"/>
          </ac:graphicFrameMkLst>
        </pc:graphicFrameChg>
        <pc:graphicFrameChg chg="add">
          <ac:chgData name="Kraayenbrink, Arie" userId="48407403-d42e-4d6e-9721-b554bc4ea896" providerId="ADAL" clId="{E2B0E838-483F-457D-A5A6-6312163B8F98}" dt="2025-03-03T21:58:07.271" v="989" actId="26606"/>
          <ac:graphicFrameMkLst>
            <pc:docMk/>
            <pc:sldMk cId="3554152120" sldId="271"/>
            <ac:graphicFrameMk id="7" creationId="{FA2D3BFD-2A84-455C-C9A1-402828D2B1DA}"/>
          </ac:graphicFrameMkLst>
        </pc:graphicFrameChg>
      </pc:sldChg>
      <pc:sldChg chg="addSp delSp modSp new del mod setBg">
        <pc:chgData name="Kraayenbrink, Arie" userId="48407403-d42e-4d6e-9721-b554bc4ea896" providerId="ADAL" clId="{E2B0E838-483F-457D-A5A6-6312163B8F98}" dt="2025-03-03T23:41:13.536" v="1051" actId="47"/>
        <pc:sldMkLst>
          <pc:docMk/>
          <pc:sldMk cId="1360870439" sldId="272"/>
        </pc:sldMkLst>
        <pc:spChg chg="mod">
          <ac:chgData name="Kraayenbrink, Arie" userId="48407403-d42e-4d6e-9721-b554bc4ea896" providerId="ADAL" clId="{E2B0E838-483F-457D-A5A6-6312163B8F98}" dt="2025-03-03T21:58:28.728" v="990" actId="26606"/>
          <ac:spMkLst>
            <pc:docMk/>
            <pc:sldMk cId="1360870439" sldId="272"/>
            <ac:spMk id="2" creationId="{56E02E27-32C7-E13D-A033-050329AD4D9C}"/>
          </ac:spMkLst>
        </pc:spChg>
        <pc:spChg chg="del mod">
          <ac:chgData name="Kraayenbrink, Arie" userId="48407403-d42e-4d6e-9721-b554bc4ea896" providerId="ADAL" clId="{E2B0E838-483F-457D-A5A6-6312163B8F98}" dt="2025-03-03T21:58:28.728" v="990" actId="26606"/>
          <ac:spMkLst>
            <pc:docMk/>
            <pc:sldMk cId="1360870439" sldId="272"/>
            <ac:spMk id="3" creationId="{9FEDC0FF-8EB9-5FFE-958D-9524AABAEDFF}"/>
          </ac:spMkLst>
        </pc:spChg>
        <pc:spChg chg="add">
          <ac:chgData name="Kraayenbrink, Arie" userId="48407403-d42e-4d6e-9721-b554bc4ea896" providerId="ADAL" clId="{E2B0E838-483F-457D-A5A6-6312163B8F98}" dt="2025-03-03T21:58:28.728" v="990" actId="26606"/>
          <ac:spMkLst>
            <pc:docMk/>
            <pc:sldMk cId="1360870439" sldId="272"/>
            <ac:spMk id="9" creationId="{BACC6370-2D7E-4714-9D71-7542949D7D5D}"/>
          </ac:spMkLst>
        </pc:spChg>
        <pc:spChg chg="add">
          <ac:chgData name="Kraayenbrink, Arie" userId="48407403-d42e-4d6e-9721-b554bc4ea896" providerId="ADAL" clId="{E2B0E838-483F-457D-A5A6-6312163B8F98}" dt="2025-03-03T21:58:28.728" v="990" actId="26606"/>
          <ac:spMkLst>
            <pc:docMk/>
            <pc:sldMk cId="1360870439" sldId="272"/>
            <ac:spMk id="11" creationId="{F68B3F68-107C-434F-AA38-110D5EA91B85}"/>
          </ac:spMkLst>
        </pc:spChg>
        <pc:spChg chg="add">
          <ac:chgData name="Kraayenbrink, Arie" userId="48407403-d42e-4d6e-9721-b554bc4ea896" providerId="ADAL" clId="{E2B0E838-483F-457D-A5A6-6312163B8F98}" dt="2025-03-03T21:58:28.728" v="990" actId="26606"/>
          <ac:spMkLst>
            <pc:docMk/>
            <pc:sldMk cId="1360870439" sldId="272"/>
            <ac:spMk id="13" creationId="{AAD0DBB9-1A4B-4391-81D4-CB19F9AB918A}"/>
          </ac:spMkLst>
        </pc:spChg>
        <pc:spChg chg="add">
          <ac:chgData name="Kraayenbrink, Arie" userId="48407403-d42e-4d6e-9721-b554bc4ea896" providerId="ADAL" clId="{E2B0E838-483F-457D-A5A6-6312163B8F98}" dt="2025-03-03T21:58:28.728" v="990" actId="26606"/>
          <ac:spMkLst>
            <pc:docMk/>
            <pc:sldMk cId="1360870439" sldId="272"/>
            <ac:spMk id="15" creationId="{063BBA22-50EA-4C4D-BE05-F1CE4E63AA56}"/>
          </ac:spMkLst>
        </pc:spChg>
        <pc:graphicFrameChg chg="add">
          <ac:chgData name="Kraayenbrink, Arie" userId="48407403-d42e-4d6e-9721-b554bc4ea896" providerId="ADAL" clId="{E2B0E838-483F-457D-A5A6-6312163B8F98}" dt="2025-03-03T21:58:28.728" v="990" actId="26606"/>
          <ac:graphicFrameMkLst>
            <pc:docMk/>
            <pc:sldMk cId="1360870439" sldId="272"/>
            <ac:graphicFrameMk id="5" creationId="{2EBA05AD-7690-E4F8-61D7-8F492D6571AD}"/>
          </ac:graphicFrameMkLst>
        </pc:graphicFrameChg>
      </pc:sldChg>
      <pc:sldMasterChg chg="add del addSldLayout delSldLayout">
        <pc:chgData name="Kraayenbrink, Arie" userId="48407403-d42e-4d6e-9721-b554bc4ea896" providerId="ADAL" clId="{E2B0E838-483F-457D-A5A6-6312163B8F98}" dt="2025-03-01T00:02:42.712" v="6" actId="26606"/>
        <pc:sldMasterMkLst>
          <pc:docMk/>
          <pc:sldMasterMk cId="1499213061" sldId="2147483696"/>
        </pc:sldMasterMkLst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3287781926" sldId="2147483697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1040203102" sldId="2147483698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1434561347" sldId="2147483699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3870235597" sldId="2147483700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1216152123" sldId="2147483701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3923215695" sldId="2147483702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4120344435" sldId="2147483703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149758140" sldId="2147483704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3677954706" sldId="2147483705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2129950601" sldId="2147483706"/>
          </pc:sldLayoutMkLst>
        </pc:sldLayoutChg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1499213061" sldId="2147483696"/>
            <pc:sldLayoutMk cId="3087388999" sldId="2147483707"/>
          </pc:sldLayoutMkLst>
        </pc:sldLayoutChg>
      </pc:sldMasterChg>
      <pc:sldMasterChg chg="add del replId addSldLayout delSldLayout">
        <pc:chgData name="Kraayenbrink, Arie" userId="48407403-d42e-4d6e-9721-b554bc4ea896" providerId="ADAL" clId="{E2B0E838-483F-457D-A5A6-6312163B8F98}" dt="2025-03-01T00:02:42.712" v="6" actId="26606"/>
        <pc:sldMasterMkLst>
          <pc:docMk/>
          <pc:sldMasterMk cId="318675991" sldId="2147483708"/>
        </pc:sldMasterMkLst>
        <pc:sldLayoutChg chg="add del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716970681" sldId="2147483709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1924814326" sldId="2147483710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3707473672" sldId="2147483711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1773641996" sldId="2147483712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1848652678" sldId="2147483713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2415629621" sldId="2147483714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4275086768" sldId="2147483715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971338201" sldId="2147483716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1671663726" sldId="2147483717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3192749878" sldId="2147483718"/>
          </pc:sldLayoutMkLst>
        </pc:sldLayoutChg>
        <pc:sldLayoutChg chg="add del replId">
          <pc:chgData name="Kraayenbrink, Arie" userId="48407403-d42e-4d6e-9721-b554bc4ea896" providerId="ADAL" clId="{E2B0E838-483F-457D-A5A6-6312163B8F98}" dt="2025-03-01T00:02:42.712" v="6" actId="26606"/>
          <pc:sldLayoutMkLst>
            <pc:docMk/>
            <pc:sldMasterMk cId="318675991" sldId="2147483708"/>
            <pc:sldLayoutMk cId="3163838938" sldId="2147483719"/>
          </pc:sldLayoutMkLst>
        </pc:sldLayoutChg>
      </pc:sldMasterChg>
    </pc:docChg>
  </pc:docChgLst>
  <pc:docChgLst>
    <pc:chgData name="Carnesi, Jacob S" userId="117f67a5-57cf-41ba-87b2-35956940445f" providerId="ADAL" clId="{78B8E0E8-B871-4468-998D-2CD40B901E3C}"/>
    <pc:docChg chg="undo custSel delSld modSld sldOrd">
      <pc:chgData name="Carnesi, Jacob S" userId="117f67a5-57cf-41ba-87b2-35956940445f" providerId="ADAL" clId="{78B8E0E8-B871-4468-998D-2CD40B901E3C}" dt="2025-03-04T00:54:41.805" v="772" actId="27349"/>
      <pc:docMkLst>
        <pc:docMk/>
      </pc:docMkLst>
      <pc:sldChg chg="modSp del mod">
        <pc:chgData name="Carnesi, Jacob S" userId="117f67a5-57cf-41ba-87b2-35956940445f" providerId="ADAL" clId="{78B8E0E8-B871-4468-998D-2CD40B901E3C}" dt="2025-03-03T23:27:30.908" v="154" actId="47"/>
        <pc:sldMkLst>
          <pc:docMk/>
          <pc:sldMk cId="109857222" sldId="256"/>
        </pc:sldMkLst>
        <pc:spChg chg="mod">
          <ac:chgData name="Carnesi, Jacob S" userId="117f67a5-57cf-41ba-87b2-35956940445f" providerId="ADAL" clId="{78B8E0E8-B871-4468-998D-2CD40B901E3C}" dt="2025-03-03T23:17:46.688" v="0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Carnesi, Jacob S" userId="117f67a5-57cf-41ba-87b2-35956940445f" providerId="ADAL" clId="{78B8E0E8-B871-4468-998D-2CD40B901E3C}" dt="2025-03-03T23:21:27.646" v="153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ord">
        <pc:chgData name="Carnesi, Jacob S" userId="117f67a5-57cf-41ba-87b2-35956940445f" providerId="ADAL" clId="{78B8E0E8-B871-4468-998D-2CD40B901E3C}" dt="2025-03-03T23:52:51.881" v="156"/>
        <pc:sldMkLst>
          <pc:docMk/>
          <pc:sldMk cId="3952426010" sldId="259"/>
        </pc:sldMkLst>
      </pc:sldChg>
      <pc:sldChg chg="modSp">
        <pc:chgData name="Carnesi, Jacob S" userId="117f67a5-57cf-41ba-87b2-35956940445f" providerId="ADAL" clId="{78B8E0E8-B871-4468-998D-2CD40B901E3C}" dt="2025-03-04T00:54:41.805" v="772" actId="27349"/>
        <pc:sldMkLst>
          <pc:docMk/>
          <pc:sldMk cId="2144466892" sldId="261"/>
        </pc:sldMkLst>
        <pc:graphicFrameChg chg="mod">
          <ac:chgData name="Carnesi, Jacob S" userId="117f67a5-57cf-41ba-87b2-35956940445f" providerId="ADAL" clId="{78B8E0E8-B871-4468-998D-2CD40B901E3C}" dt="2025-03-04T00:54:41.805" v="772" actId="27349"/>
          <ac:graphicFrameMkLst>
            <pc:docMk/>
            <pc:sldMk cId="2144466892" sldId="261"/>
            <ac:graphicFrameMk id="12" creationId="{6A4C1D9D-5583-7C8D-2FA8-CF9DB01D8427}"/>
          </ac:graphicFrameMkLst>
        </pc:graphicFrameChg>
      </pc:sldChg>
      <pc:sldChg chg="modSp mod">
        <pc:chgData name="Carnesi, Jacob S" userId="117f67a5-57cf-41ba-87b2-35956940445f" providerId="ADAL" clId="{78B8E0E8-B871-4468-998D-2CD40B901E3C}" dt="2025-03-03T23:18:01.905" v="1" actId="21"/>
        <pc:sldMkLst>
          <pc:docMk/>
          <pc:sldMk cId="3685592637" sldId="264"/>
        </pc:sldMkLst>
        <pc:spChg chg="mod">
          <ac:chgData name="Carnesi, Jacob S" userId="117f67a5-57cf-41ba-87b2-35956940445f" providerId="ADAL" clId="{78B8E0E8-B871-4468-998D-2CD40B901E3C}" dt="2025-03-03T23:18:01.905" v="1" actId="21"/>
          <ac:spMkLst>
            <pc:docMk/>
            <pc:sldMk cId="3685592637" sldId="264"/>
            <ac:spMk id="3" creationId="{048F9F06-A246-6516-6803-5F5BBC4B90A7}"/>
          </ac:spMkLst>
        </pc:spChg>
      </pc:sldChg>
      <pc:sldChg chg="modNotesTx">
        <pc:chgData name="Carnesi, Jacob S" userId="117f67a5-57cf-41ba-87b2-35956940445f" providerId="ADAL" clId="{78B8E0E8-B871-4468-998D-2CD40B901E3C}" dt="2025-03-04T00:48:11.451" v="761" actId="20577"/>
        <pc:sldMkLst>
          <pc:docMk/>
          <pc:sldMk cId="3461577930" sldId="265"/>
        </pc:sldMkLst>
      </pc:sldChg>
    </pc:docChg>
  </pc:docChgLst>
  <pc:docChgLst>
    <pc:chgData name="Karunaratne, Gamage B" userId="S::binulak@iastate.edu::72a4e126-227a-4c8f-a70a-70695d789c27" providerId="AD" clId="Web-{9EB96F8C-0E92-28F9-53BA-93A60E131BAF}"/>
    <pc:docChg chg="modSld">
      <pc:chgData name="Karunaratne, Gamage B" userId="S::binulak@iastate.edu::72a4e126-227a-4c8f-a70a-70695d789c27" providerId="AD" clId="Web-{9EB96F8C-0E92-28F9-53BA-93A60E131BAF}" dt="2025-03-03T02:18:50.872" v="5" actId="20577"/>
      <pc:docMkLst>
        <pc:docMk/>
      </pc:docMkLst>
      <pc:sldChg chg="modSp">
        <pc:chgData name="Karunaratne, Gamage B" userId="S::binulak@iastate.edu::72a4e126-227a-4c8f-a70a-70695d789c27" providerId="AD" clId="Web-{9EB96F8C-0E92-28F9-53BA-93A60E131BAF}" dt="2025-03-03T02:18:50.872" v="5" actId="20577"/>
        <pc:sldMkLst>
          <pc:docMk/>
          <pc:sldMk cId="2144466892" sldId="261"/>
        </pc:sldMkLst>
        <pc:spChg chg="mod">
          <ac:chgData name="Karunaratne, Gamage B" userId="S::binulak@iastate.edu::72a4e126-227a-4c8f-a70a-70695d789c27" providerId="AD" clId="Web-{9EB96F8C-0E92-28F9-53BA-93A60E131BAF}" dt="2025-03-03T02:18:50.872" v="5" actId="20577"/>
          <ac:spMkLst>
            <pc:docMk/>
            <pc:sldMk cId="2144466892" sldId="261"/>
            <ac:spMk id="2" creationId="{BC5F4009-B2AB-335C-3233-C779797846CD}"/>
          </ac:spMkLst>
        </pc:spChg>
      </pc:sldChg>
    </pc:docChg>
  </pc:docChgLst>
  <pc:docChgLst>
    <pc:chgData clId="Web-{79F33989-14B0-4DA4-A97E-AFFCF9FA102D}"/>
    <pc:docChg chg="modSld">
      <pc:chgData name="" userId="" providerId="" clId="Web-{79F33989-14B0-4DA4-A97E-AFFCF9FA102D}" dt="2025-02-28T23:56:35.626" v="0" actId="20577"/>
      <pc:docMkLst>
        <pc:docMk/>
      </pc:docMkLst>
      <pc:sldChg chg="modSp">
        <pc:chgData name="" userId="" providerId="" clId="Web-{79F33989-14B0-4DA4-A97E-AFFCF9FA102D}" dt="2025-02-28T23:56:35.626" v="0" actId="20577"/>
        <pc:sldMkLst>
          <pc:docMk/>
          <pc:sldMk cId="109857222" sldId="256"/>
        </pc:sldMkLst>
      </pc:sldChg>
    </pc:docChg>
  </pc:docChgLst>
  <pc:docChgLst>
    <pc:chgData name="Kraayenbrink, Arie" userId="S::arie@iastate.edu::48407403-d42e-4d6e-9721-b554bc4ea896" providerId="AD" clId="Web-{79F33989-14B0-4DA4-A97E-AFFCF9FA102D}"/>
    <pc:docChg chg="modSld">
      <pc:chgData name="Kraayenbrink, Arie" userId="S::arie@iastate.edu::48407403-d42e-4d6e-9721-b554bc4ea896" providerId="AD" clId="Web-{79F33989-14B0-4DA4-A97E-AFFCF9FA102D}" dt="2025-02-28T23:57:29.940" v="47" actId="20577"/>
      <pc:docMkLst>
        <pc:docMk/>
      </pc:docMkLst>
      <pc:sldChg chg="modSp">
        <pc:chgData name="Kraayenbrink, Arie" userId="S::arie@iastate.edu::48407403-d42e-4d6e-9721-b554bc4ea896" providerId="AD" clId="Web-{79F33989-14B0-4DA4-A97E-AFFCF9FA102D}" dt="2025-02-28T23:57:29.940" v="47" actId="20577"/>
        <pc:sldMkLst>
          <pc:docMk/>
          <pc:sldMk cId="109857222" sldId="256"/>
        </pc:sldMkLst>
      </pc:sldChg>
    </pc:docChg>
  </pc:docChgLst>
  <pc:docChgLst>
    <pc:chgData name="Proctor, Seth J" userId="S::sethproc@iastate.edu::40c7081f-1d59-4049-9732-11e293e54630" providerId="AD" clId="Web-{6DDE94B0-E81E-D447-AF81-F8CF7530A5CE}"/>
    <pc:docChg chg="addSld modSld sldOrd">
      <pc:chgData name="Proctor, Seth J" userId="S::sethproc@iastate.edu::40c7081f-1d59-4049-9732-11e293e54630" providerId="AD" clId="Web-{6DDE94B0-E81E-D447-AF81-F8CF7530A5CE}" dt="2025-03-03T23:20:17.195" v="118" actId="20577"/>
      <pc:docMkLst>
        <pc:docMk/>
      </pc:docMkLst>
      <pc:sldChg chg="ord">
        <pc:chgData name="Proctor, Seth J" userId="S::sethproc@iastate.edu::40c7081f-1d59-4049-9732-11e293e54630" providerId="AD" clId="Web-{6DDE94B0-E81E-D447-AF81-F8CF7530A5CE}" dt="2025-03-03T23:19:17.148" v="101"/>
        <pc:sldMkLst>
          <pc:docMk/>
          <pc:sldMk cId="3952426010" sldId="259"/>
        </pc:sldMkLst>
      </pc:sldChg>
      <pc:sldChg chg="ord">
        <pc:chgData name="Proctor, Seth J" userId="S::sethproc@iastate.edu::40c7081f-1d59-4049-9732-11e293e54630" providerId="AD" clId="Web-{6DDE94B0-E81E-D447-AF81-F8CF7530A5CE}" dt="2025-03-03T23:19:17.148" v="100"/>
        <pc:sldMkLst>
          <pc:docMk/>
          <pc:sldMk cId="3461577930" sldId="265"/>
        </pc:sldMkLst>
      </pc:sldChg>
      <pc:sldChg chg="addSp delSp modSp new mod setBg">
        <pc:chgData name="Proctor, Seth J" userId="S::sethproc@iastate.edu::40c7081f-1d59-4049-9732-11e293e54630" providerId="AD" clId="Web-{6DDE94B0-E81E-D447-AF81-F8CF7530A5CE}" dt="2025-03-03T23:20:17.195" v="118" actId="20577"/>
        <pc:sldMkLst>
          <pc:docMk/>
          <pc:sldMk cId="1406139319" sldId="273"/>
        </pc:sldMkLst>
        <pc:spChg chg="mod">
          <ac:chgData name="Proctor, Seth J" userId="S::sethproc@iastate.edu::40c7081f-1d59-4049-9732-11e293e54630" providerId="AD" clId="Web-{6DDE94B0-E81E-D447-AF81-F8CF7530A5CE}" dt="2025-03-03T23:13:03.299" v="7"/>
          <ac:spMkLst>
            <pc:docMk/>
            <pc:sldMk cId="1406139319" sldId="273"/>
            <ac:spMk id="2" creationId="{96D5B390-31AA-0B04-635F-14E6BE837E3A}"/>
          </ac:spMkLst>
        </pc:spChg>
        <pc:spChg chg="del mod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3" creationId="{0000D8C9-66A4-274A-0DED-570E558CA1DC}"/>
          </ac:spMkLst>
        </pc:spChg>
        <pc:spChg chg="add del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8" creationId="{1B15ED52-F352-441B-82BF-E0EA34836D08}"/>
          </ac:spMkLst>
        </pc:spChg>
        <pc:spChg chg="add del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10" creationId="{3B2E3793-BFE6-45A2-9B7B-E18844431C99}"/>
          </ac:spMkLst>
        </pc:spChg>
        <pc:spChg chg="add del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12" creationId="{BC4C4868-CB8F-4AF9-9CDB-8108F2C19B67}"/>
          </ac:spMkLst>
        </pc:spChg>
        <pc:spChg chg="add del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14" creationId="{375E0459-6403-40CD-989D-56A4407CA12E}"/>
          </ac:spMkLst>
        </pc:spChg>
        <pc:spChg chg="add del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16" creationId="{53E5B1A8-3AC9-4BD1-9BBC-78CA94F2D1BA}"/>
          </ac:spMkLst>
        </pc:spChg>
        <pc:spChg chg="add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22" creationId="{BACC6370-2D7E-4714-9D71-7542949D7D5D}"/>
          </ac:spMkLst>
        </pc:spChg>
        <pc:spChg chg="add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24" creationId="{F68B3F68-107C-434F-AA38-110D5EA91B85}"/>
          </ac:spMkLst>
        </pc:spChg>
        <pc:spChg chg="add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26" creationId="{AAD0DBB9-1A4B-4391-81D4-CB19F9AB918A}"/>
          </ac:spMkLst>
        </pc:spChg>
        <pc:spChg chg="add">
          <ac:chgData name="Proctor, Seth J" userId="S::sethproc@iastate.edu::40c7081f-1d59-4049-9732-11e293e54630" providerId="AD" clId="Web-{6DDE94B0-E81E-D447-AF81-F8CF7530A5CE}" dt="2025-03-03T23:18:28.757" v="97"/>
          <ac:spMkLst>
            <pc:docMk/>
            <pc:sldMk cId="1406139319" sldId="273"/>
            <ac:spMk id="28" creationId="{063BBA22-50EA-4C4D-BE05-F1CE4E63AA56}"/>
          </ac:spMkLst>
        </pc:spChg>
        <pc:graphicFrameChg chg="modGraphic">
          <ac:chgData name="Proctor, Seth J" userId="S::sethproc@iastate.edu::40c7081f-1d59-4049-9732-11e293e54630" providerId="AD" clId="Web-{6DDE94B0-E81E-D447-AF81-F8CF7530A5CE}" dt="2025-03-03T23:20:17.195" v="118" actId="20577"/>
          <ac:graphicFrameMkLst>
            <pc:docMk/>
            <pc:sldMk cId="1406139319" sldId="273"/>
            <ac:graphicFrameMk id="18" creationId="{D80EA14D-7BA6-2EAB-3D27-E0BC5AB4F4A7}"/>
          </ac:graphicFrameMkLst>
        </pc:graphicFrameChg>
      </pc:sldChg>
    </pc:docChg>
  </pc:docChgLst>
  <pc:docChgLst>
    <pc:chgData name="Karunaratne, Gamage B" userId="S::binulak@iastate.edu::72a4e126-227a-4c8f-a70a-70695d789c27" providerId="AD" clId="Web-{0233DB8E-841F-3680-2919-ABB46364F07C}"/>
    <pc:docChg chg="addSld modSld">
      <pc:chgData name="Karunaratne, Gamage B" userId="S::binulak@iastate.edu::72a4e126-227a-4c8f-a70a-70695d789c27" providerId="AD" clId="Web-{0233DB8E-841F-3680-2919-ABB46364F07C}" dt="2025-03-03T18:41:34.518" v="224" actId="20577"/>
      <pc:docMkLst>
        <pc:docMk/>
      </pc:docMkLst>
      <pc:sldChg chg="modSp">
        <pc:chgData name="Karunaratne, Gamage B" userId="S::binulak@iastate.edu::72a4e126-227a-4c8f-a70a-70695d789c27" providerId="AD" clId="Web-{0233DB8E-841F-3680-2919-ABB46364F07C}" dt="2025-03-03T18:04:33.199" v="126" actId="20577"/>
        <pc:sldMkLst>
          <pc:docMk/>
          <pc:sldMk cId="2144466892" sldId="261"/>
        </pc:sldMkLst>
        <pc:spChg chg="mod">
          <ac:chgData name="Karunaratne, Gamage B" userId="S::binulak@iastate.edu::72a4e126-227a-4c8f-a70a-70695d789c27" providerId="AD" clId="Web-{0233DB8E-841F-3680-2919-ABB46364F07C}" dt="2025-03-03T18:04:33.199" v="126" actId="20577"/>
          <ac:spMkLst>
            <pc:docMk/>
            <pc:sldMk cId="2144466892" sldId="261"/>
            <ac:spMk id="3" creationId="{FFACE09D-2F68-81E4-1A49-7F9B26414D48}"/>
          </ac:spMkLst>
        </pc:spChg>
      </pc:sldChg>
      <pc:sldChg chg="modSp add replId">
        <pc:chgData name="Karunaratne, Gamage B" userId="S::binulak@iastate.edu::72a4e126-227a-4c8f-a70a-70695d789c27" providerId="AD" clId="Web-{0233DB8E-841F-3680-2919-ABB46364F07C}" dt="2025-03-03T18:41:34.518" v="224" actId="20577"/>
        <pc:sldMkLst>
          <pc:docMk/>
          <pc:sldMk cId="4261667491" sldId="263"/>
        </pc:sldMkLst>
        <pc:spChg chg="mod">
          <ac:chgData name="Karunaratne, Gamage B" userId="S::binulak@iastate.edu::72a4e126-227a-4c8f-a70a-70695d789c27" providerId="AD" clId="Web-{0233DB8E-841F-3680-2919-ABB46364F07C}" dt="2025-03-03T18:41:34.518" v="224" actId="20577"/>
          <ac:spMkLst>
            <pc:docMk/>
            <pc:sldMk cId="4261667491" sldId="263"/>
            <ac:spMk id="3" creationId="{85FD8737-44D1-5954-0870-A341B8AE6883}"/>
          </ac:spMkLst>
        </pc:spChg>
      </pc:sldChg>
    </pc:docChg>
  </pc:docChgLst>
  <pc:docChgLst>
    <pc:chgData name="Karunaratne, Gamage B" userId="S::binulak@iastate.edu::72a4e126-227a-4c8f-a70a-70695d789c27" providerId="AD" clId="Web-{E695EE62-E8CC-C26D-E18F-D9946C78CD17}"/>
    <pc:docChg chg="delSld modSld">
      <pc:chgData name="Karunaratne, Gamage B" userId="S::binulak@iastate.edu::72a4e126-227a-4c8f-a70a-70695d789c27" providerId="AD" clId="Web-{E695EE62-E8CC-C26D-E18F-D9946C78CD17}" dt="2025-03-03T20:39:15.532" v="106" actId="20577"/>
      <pc:docMkLst>
        <pc:docMk/>
      </pc:docMkLst>
      <pc:sldChg chg="modSp">
        <pc:chgData name="Karunaratne, Gamage B" userId="S::binulak@iastate.edu::72a4e126-227a-4c8f-a70a-70695d789c27" providerId="AD" clId="Web-{E695EE62-E8CC-C26D-E18F-D9946C78CD17}" dt="2025-03-03T20:39:15.532" v="106" actId="20577"/>
        <pc:sldMkLst>
          <pc:docMk/>
          <pc:sldMk cId="2144466892" sldId="261"/>
        </pc:sldMkLst>
        <pc:spChg chg="mod">
          <ac:chgData name="Karunaratne, Gamage B" userId="S::binulak@iastate.edu::72a4e126-227a-4c8f-a70a-70695d789c27" providerId="AD" clId="Web-{E695EE62-E8CC-C26D-E18F-D9946C78CD17}" dt="2025-03-03T20:39:15.532" v="106" actId="20577"/>
          <ac:spMkLst>
            <pc:docMk/>
            <pc:sldMk cId="2144466892" sldId="261"/>
            <ac:spMk id="3" creationId="{FFACE09D-2F68-81E4-1A49-7F9B26414D48}"/>
          </ac:spMkLst>
        </pc:spChg>
      </pc:sldChg>
      <pc:sldChg chg="del">
        <pc:chgData name="Karunaratne, Gamage B" userId="S::binulak@iastate.edu::72a4e126-227a-4c8f-a70a-70695d789c27" providerId="AD" clId="Web-{E695EE62-E8CC-C26D-E18F-D9946C78CD17}" dt="2025-03-03T20:08:42.976" v="0"/>
        <pc:sldMkLst>
          <pc:docMk/>
          <pc:sldMk cId="4261667491" sldId="263"/>
        </pc:sldMkLst>
      </pc:sldChg>
    </pc:docChg>
  </pc:docChgLst>
  <pc:docChgLst>
    <pc:chgData name="Ryan, Alexander T" userId="S::atryan@iastate.edu::b36c6b48-6e18-44e3-a986-608db18ac0cd" providerId="AD" clId="Web-{550F42D8-1B9D-705F-B047-A96EBC53BC46}"/>
    <pc:docChg chg="modSld">
      <pc:chgData name="Ryan, Alexander T" userId="S::atryan@iastate.edu::b36c6b48-6e18-44e3-a986-608db18ac0cd" providerId="AD" clId="Web-{550F42D8-1B9D-705F-B047-A96EBC53BC46}" dt="2025-03-03T15:16:24.528" v="190" actId="20577"/>
      <pc:docMkLst>
        <pc:docMk/>
      </pc:docMkLst>
      <pc:sldChg chg="modSp">
        <pc:chgData name="Ryan, Alexander T" userId="S::atryan@iastate.edu::b36c6b48-6e18-44e3-a986-608db18ac0cd" providerId="AD" clId="Web-{550F42D8-1B9D-705F-B047-A96EBC53BC46}" dt="2025-03-03T15:16:24.528" v="190" actId="20577"/>
        <pc:sldMkLst>
          <pc:docMk/>
          <pc:sldMk cId="3723999024" sldId="257"/>
        </pc:sldMkLst>
        <pc:spChg chg="mod">
          <ac:chgData name="Ryan, Alexander T" userId="S::atryan@iastate.edu::b36c6b48-6e18-44e3-a986-608db18ac0cd" providerId="AD" clId="Web-{550F42D8-1B9D-705F-B047-A96EBC53BC46}" dt="2025-03-03T15:16:24.528" v="190" actId="20577"/>
          <ac:spMkLst>
            <pc:docMk/>
            <pc:sldMk cId="3723999024" sldId="257"/>
            <ac:spMk id="2" creationId="{5FF262B6-8B38-F688-5B61-99FE642E44D2}"/>
          </ac:spMkLst>
        </pc:spChg>
        <pc:spChg chg="mod">
          <ac:chgData name="Ryan, Alexander T" userId="S::atryan@iastate.edu::b36c6b48-6e18-44e3-a986-608db18ac0cd" providerId="AD" clId="Web-{550F42D8-1B9D-705F-B047-A96EBC53BC46}" dt="2025-03-03T15:15:57.544" v="177" actId="20577"/>
          <ac:spMkLst>
            <pc:docMk/>
            <pc:sldMk cId="3723999024" sldId="257"/>
            <ac:spMk id="3" creationId="{F24312D9-27C9-7F41-4521-273280994FD0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sv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4" Type="http://schemas.openxmlformats.org/officeDocument/2006/relationships/image" Target="../media/image33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sv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4" Type="http://schemas.openxmlformats.org/officeDocument/2006/relationships/image" Target="../media/image33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E9162F-BC15-48F4-B0E2-EC1B0845C4AF}" type="doc">
      <dgm:prSet loTypeId="urn:microsoft.com/office/officeart/2018/5/layout/CenteredIconLabelDescriptionList" loCatId="icon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CA4069E-4CF6-4952-86F9-71D5F4B55F7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CA"/>
            <a:t>Objective</a:t>
          </a:r>
          <a:endParaRPr lang="en-US"/>
        </a:p>
      </dgm:t>
    </dgm:pt>
    <dgm:pt modelId="{A2FB0D03-6B53-4FB7-93BC-99C9266C45DF}" type="parTrans" cxnId="{1270637E-4E86-44BF-91B0-2A00FD5271AD}">
      <dgm:prSet/>
      <dgm:spPr/>
      <dgm:t>
        <a:bodyPr/>
        <a:lstStyle/>
        <a:p>
          <a:endParaRPr lang="en-US"/>
        </a:p>
      </dgm:t>
    </dgm:pt>
    <dgm:pt modelId="{66BFC83A-5E36-4C76-9048-535A982C0992}" type="sibTrans" cxnId="{1270637E-4E86-44BF-91B0-2A00FD5271AD}">
      <dgm:prSet/>
      <dgm:spPr/>
      <dgm:t>
        <a:bodyPr/>
        <a:lstStyle/>
        <a:p>
          <a:endParaRPr lang="en-US"/>
        </a:p>
      </dgm:t>
    </dgm:pt>
    <dgm:pt modelId="{2B748986-FFDC-4A84-A90C-6CE1C48C29CC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Automate home functions for convenience, energy efficiency, and security.</a:t>
          </a:r>
          <a:endParaRPr lang="en-US"/>
        </a:p>
      </dgm:t>
    </dgm:pt>
    <dgm:pt modelId="{81AD28FB-F90D-44F3-A373-BCB2D74F29F8}" type="parTrans" cxnId="{458D9ACC-C4B6-4A4E-A009-81A896F5DF87}">
      <dgm:prSet/>
      <dgm:spPr/>
      <dgm:t>
        <a:bodyPr/>
        <a:lstStyle/>
        <a:p>
          <a:endParaRPr lang="en-US"/>
        </a:p>
      </dgm:t>
    </dgm:pt>
    <dgm:pt modelId="{78E099F5-F474-4DBF-9528-BE1E86374375}" type="sibTrans" cxnId="{458D9ACC-C4B6-4A4E-A009-81A896F5DF87}">
      <dgm:prSet/>
      <dgm:spPr/>
      <dgm:t>
        <a:bodyPr/>
        <a:lstStyle/>
        <a:p>
          <a:endParaRPr lang="en-US"/>
        </a:p>
      </dgm:t>
    </dgm:pt>
    <dgm:pt modelId="{F9B73981-BC6A-48FE-957B-B9B0DB55FC9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CA"/>
            <a:t>Components</a:t>
          </a:r>
          <a:endParaRPr lang="en-US"/>
        </a:p>
      </dgm:t>
    </dgm:pt>
    <dgm:pt modelId="{17969B6D-4E49-4921-A5F4-94C6B9A4D206}" type="parTrans" cxnId="{B82E7DE5-D628-48C0-8A6C-9A012639CD5A}">
      <dgm:prSet/>
      <dgm:spPr/>
      <dgm:t>
        <a:bodyPr/>
        <a:lstStyle/>
        <a:p>
          <a:endParaRPr lang="en-US"/>
        </a:p>
      </dgm:t>
    </dgm:pt>
    <dgm:pt modelId="{3F84F10E-58F4-4713-8B94-4F56F853C9A8}" type="sibTrans" cxnId="{B82E7DE5-D628-48C0-8A6C-9A012639CD5A}">
      <dgm:prSet/>
      <dgm:spPr/>
      <dgm:t>
        <a:bodyPr/>
        <a:lstStyle/>
        <a:p>
          <a:endParaRPr lang="en-US"/>
        </a:p>
      </dgm:t>
    </dgm:pt>
    <dgm:pt modelId="{5A5EE72A-6105-4E8B-A687-1573DD1831A3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Home Assistant  Open-Source Software</a:t>
          </a:r>
          <a:endParaRPr lang="en-US"/>
        </a:p>
      </dgm:t>
    </dgm:pt>
    <dgm:pt modelId="{07796BB3-5167-47F0-8742-C2A6E4A2E2CE}" type="parTrans" cxnId="{B770E70C-8128-442A-9C7F-9D1D70143404}">
      <dgm:prSet/>
      <dgm:spPr/>
      <dgm:t>
        <a:bodyPr/>
        <a:lstStyle/>
        <a:p>
          <a:endParaRPr lang="en-US"/>
        </a:p>
      </dgm:t>
    </dgm:pt>
    <dgm:pt modelId="{29B08167-37C8-4859-BC1F-B0CF0DDC7F03}" type="sibTrans" cxnId="{B770E70C-8128-442A-9C7F-9D1D70143404}">
      <dgm:prSet/>
      <dgm:spPr/>
      <dgm:t>
        <a:bodyPr/>
        <a:lstStyle/>
        <a:p>
          <a:endParaRPr lang="en-US"/>
        </a:p>
      </dgm:t>
    </dgm:pt>
    <dgm:pt modelId="{075A28EA-8DF2-45CD-8D27-17C5F5BF6D0D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Smart Sensors / Devices</a:t>
          </a:r>
          <a:endParaRPr lang="en-US"/>
        </a:p>
      </dgm:t>
    </dgm:pt>
    <dgm:pt modelId="{31789F7E-844F-46B0-B360-CCC084650E9C}" type="parTrans" cxnId="{0C32823A-E132-483D-B85F-47EA5B5B60E3}">
      <dgm:prSet/>
      <dgm:spPr/>
      <dgm:t>
        <a:bodyPr/>
        <a:lstStyle/>
        <a:p>
          <a:endParaRPr lang="en-US"/>
        </a:p>
      </dgm:t>
    </dgm:pt>
    <dgm:pt modelId="{E0595EE9-FAE4-4BA5-B398-1913CCD7ED14}" type="sibTrans" cxnId="{0C32823A-E132-483D-B85F-47EA5B5B60E3}">
      <dgm:prSet/>
      <dgm:spPr/>
      <dgm:t>
        <a:bodyPr/>
        <a:lstStyle/>
        <a:p>
          <a:endParaRPr lang="en-US"/>
        </a:p>
      </dgm:t>
    </dgm:pt>
    <dgm:pt modelId="{B0314060-26ED-4C82-8136-2EDE12BEC9BF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Raspberry Pi / Server</a:t>
          </a:r>
          <a:endParaRPr lang="en-US" dirty="0"/>
        </a:p>
      </dgm:t>
    </dgm:pt>
    <dgm:pt modelId="{80900938-D490-43A4-88B9-00FA88F2824E}" type="parTrans" cxnId="{09E87490-7AE0-464E-8FD1-11F232C1765E}">
      <dgm:prSet/>
      <dgm:spPr/>
      <dgm:t>
        <a:bodyPr/>
        <a:lstStyle/>
        <a:p>
          <a:endParaRPr lang="en-US"/>
        </a:p>
      </dgm:t>
    </dgm:pt>
    <dgm:pt modelId="{BB8C80A3-DCCE-4F93-AAFC-6CB919BBC3B5}" type="sibTrans" cxnId="{09E87490-7AE0-464E-8FD1-11F232C1765E}">
      <dgm:prSet/>
      <dgm:spPr/>
      <dgm:t>
        <a:bodyPr/>
        <a:lstStyle/>
        <a:p>
          <a:endParaRPr lang="en-US"/>
        </a:p>
      </dgm:t>
    </dgm:pt>
    <dgm:pt modelId="{E731F5D3-2EFA-486F-9C35-83DC18A90CE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CA"/>
            <a:t>Database</a:t>
          </a:r>
          <a:endParaRPr lang="en-US"/>
        </a:p>
      </dgm:t>
    </dgm:pt>
    <dgm:pt modelId="{20809DB8-0AF9-42DA-AC2D-ABAB57DADA26}" type="parTrans" cxnId="{39D0D1D1-F6D0-4972-B8DC-CB012ED3A1A5}">
      <dgm:prSet/>
      <dgm:spPr/>
      <dgm:t>
        <a:bodyPr/>
        <a:lstStyle/>
        <a:p>
          <a:endParaRPr lang="en-US"/>
        </a:p>
      </dgm:t>
    </dgm:pt>
    <dgm:pt modelId="{2507854D-B6DE-4541-A74F-D65936D733C8}" type="sibTrans" cxnId="{39D0D1D1-F6D0-4972-B8DC-CB012ED3A1A5}">
      <dgm:prSet/>
      <dgm:spPr/>
      <dgm:t>
        <a:bodyPr/>
        <a:lstStyle/>
        <a:p>
          <a:endParaRPr lang="en-US"/>
        </a:p>
      </dgm:t>
    </dgm:pt>
    <dgm:pt modelId="{47C452A3-0A05-40BC-9B9B-4CF805A41850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Firebase</a:t>
          </a:r>
          <a:endParaRPr lang="en-US"/>
        </a:p>
      </dgm:t>
    </dgm:pt>
    <dgm:pt modelId="{3AF652DD-D429-4F44-9A0D-42D8F4305E91}" type="parTrans" cxnId="{CACDF98E-945E-4178-BFA9-88F5277306AC}">
      <dgm:prSet/>
      <dgm:spPr/>
      <dgm:t>
        <a:bodyPr/>
        <a:lstStyle/>
        <a:p>
          <a:endParaRPr lang="en-US"/>
        </a:p>
      </dgm:t>
    </dgm:pt>
    <dgm:pt modelId="{E7342C84-4DB3-40D4-ACE6-EA402CC0CA14}" type="sibTrans" cxnId="{CACDF98E-945E-4178-BFA9-88F5277306AC}">
      <dgm:prSet/>
      <dgm:spPr/>
      <dgm:t>
        <a:bodyPr/>
        <a:lstStyle/>
        <a:p>
          <a:endParaRPr lang="en-US"/>
        </a:p>
      </dgm:t>
    </dgm:pt>
    <dgm:pt modelId="{51ED9240-3E6D-4E41-9318-307D962B2D1D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CA"/>
            <a:t>Features</a:t>
          </a:r>
          <a:endParaRPr lang="en-US"/>
        </a:p>
      </dgm:t>
    </dgm:pt>
    <dgm:pt modelId="{453F41D3-931A-4318-B5AE-49453D6C9D23}" type="parTrans" cxnId="{07778E9E-A66C-4E17-B71E-5482636FDF90}">
      <dgm:prSet/>
      <dgm:spPr/>
      <dgm:t>
        <a:bodyPr/>
        <a:lstStyle/>
        <a:p>
          <a:endParaRPr lang="en-US"/>
        </a:p>
      </dgm:t>
    </dgm:pt>
    <dgm:pt modelId="{2604CF3B-E3D6-4434-9BD9-15E1F3399A09}" type="sibTrans" cxnId="{07778E9E-A66C-4E17-B71E-5482636FDF90}">
      <dgm:prSet/>
      <dgm:spPr/>
      <dgm:t>
        <a:bodyPr/>
        <a:lstStyle/>
        <a:p>
          <a:endParaRPr lang="en-US"/>
        </a:p>
      </dgm:t>
    </dgm:pt>
    <dgm:pt modelId="{5EB86478-DDED-4667-93C2-DA450204F56F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Temperature</a:t>
          </a:r>
          <a:endParaRPr lang="en-US" dirty="0"/>
        </a:p>
      </dgm:t>
    </dgm:pt>
    <dgm:pt modelId="{8ECA9DE0-2BA8-4EC0-9E99-5D987B6C7A29}" type="parTrans" cxnId="{A626E467-8CD0-42AF-98A7-7F324AF8FFD0}">
      <dgm:prSet/>
      <dgm:spPr/>
      <dgm:t>
        <a:bodyPr/>
        <a:lstStyle/>
        <a:p>
          <a:endParaRPr lang="en-US"/>
        </a:p>
      </dgm:t>
    </dgm:pt>
    <dgm:pt modelId="{088D8568-73D0-45C9-9464-9CB46C4C0F26}" type="sibTrans" cxnId="{A626E467-8CD0-42AF-98A7-7F324AF8FFD0}">
      <dgm:prSet/>
      <dgm:spPr/>
      <dgm:t>
        <a:bodyPr/>
        <a:lstStyle/>
        <a:p>
          <a:endParaRPr lang="en-US"/>
        </a:p>
      </dgm:t>
    </dgm:pt>
    <dgm:pt modelId="{CC2631D8-0BCB-4609-85DB-12EB6938C3F3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Lighting</a:t>
          </a:r>
          <a:endParaRPr lang="en-US"/>
        </a:p>
      </dgm:t>
    </dgm:pt>
    <dgm:pt modelId="{6050B10D-B787-4CB1-871E-7235B2330316}" type="parTrans" cxnId="{93EC1C79-6637-432C-A100-7D289D2E23BB}">
      <dgm:prSet/>
      <dgm:spPr/>
      <dgm:t>
        <a:bodyPr/>
        <a:lstStyle/>
        <a:p>
          <a:endParaRPr lang="en-US"/>
        </a:p>
      </dgm:t>
    </dgm:pt>
    <dgm:pt modelId="{78D99BC0-A797-4838-9D4E-2032EFBDF700}" type="sibTrans" cxnId="{93EC1C79-6637-432C-A100-7D289D2E23BB}">
      <dgm:prSet/>
      <dgm:spPr/>
      <dgm:t>
        <a:bodyPr/>
        <a:lstStyle/>
        <a:p>
          <a:endParaRPr lang="en-US"/>
        </a:p>
      </dgm:t>
    </dgm:pt>
    <dgm:pt modelId="{39E6E045-AF29-4BA1-A55C-03EE75BCCCC4}" type="pres">
      <dgm:prSet presAssocID="{EDE9162F-BC15-48F4-B0E2-EC1B0845C4AF}" presName="root" presStyleCnt="0">
        <dgm:presLayoutVars>
          <dgm:dir/>
          <dgm:resizeHandles val="exact"/>
        </dgm:presLayoutVars>
      </dgm:prSet>
      <dgm:spPr/>
    </dgm:pt>
    <dgm:pt modelId="{6E576FCD-F71D-4F31-B920-4B8B5DF7034D}" type="pres">
      <dgm:prSet presAssocID="{1CA4069E-4CF6-4952-86F9-71D5F4B55F72}" presName="compNode" presStyleCnt="0"/>
      <dgm:spPr/>
    </dgm:pt>
    <dgm:pt modelId="{FD8323EC-217A-4674-B3B5-82168CD42AD3}" type="pres">
      <dgm:prSet presAssocID="{1CA4069E-4CF6-4952-86F9-71D5F4B55F7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5FA8180E-51D6-497A-A7F2-8219465401F4}" type="pres">
      <dgm:prSet presAssocID="{1CA4069E-4CF6-4952-86F9-71D5F4B55F72}" presName="iconSpace" presStyleCnt="0"/>
      <dgm:spPr/>
    </dgm:pt>
    <dgm:pt modelId="{E2F1FEE0-1D10-4567-8FC8-8A8DFE462D0F}" type="pres">
      <dgm:prSet presAssocID="{1CA4069E-4CF6-4952-86F9-71D5F4B55F72}" presName="parTx" presStyleLbl="revTx" presStyleIdx="0" presStyleCnt="8">
        <dgm:presLayoutVars>
          <dgm:chMax val="0"/>
          <dgm:chPref val="0"/>
        </dgm:presLayoutVars>
      </dgm:prSet>
      <dgm:spPr/>
    </dgm:pt>
    <dgm:pt modelId="{E3A3F26E-0405-4B4C-97C9-14DA1F8C1893}" type="pres">
      <dgm:prSet presAssocID="{1CA4069E-4CF6-4952-86F9-71D5F4B55F72}" presName="txSpace" presStyleCnt="0"/>
      <dgm:spPr/>
    </dgm:pt>
    <dgm:pt modelId="{6155F9C5-08BB-4414-9738-03457FC242FA}" type="pres">
      <dgm:prSet presAssocID="{1CA4069E-4CF6-4952-86F9-71D5F4B55F72}" presName="desTx" presStyleLbl="revTx" presStyleIdx="1" presStyleCnt="8">
        <dgm:presLayoutVars/>
      </dgm:prSet>
      <dgm:spPr/>
    </dgm:pt>
    <dgm:pt modelId="{53B7AD3F-D68E-46D1-ACB0-1C4C6EA9249D}" type="pres">
      <dgm:prSet presAssocID="{66BFC83A-5E36-4C76-9048-535A982C0992}" presName="sibTrans" presStyleCnt="0"/>
      <dgm:spPr/>
    </dgm:pt>
    <dgm:pt modelId="{3608C176-3F54-48FB-9ABC-A6BB195220F2}" type="pres">
      <dgm:prSet presAssocID="{F9B73981-BC6A-48FE-957B-B9B0DB55FC9E}" presName="compNode" presStyleCnt="0"/>
      <dgm:spPr/>
    </dgm:pt>
    <dgm:pt modelId="{E6B4EB6D-F4F1-4C86-AC5E-DDB425D5E636}" type="pres">
      <dgm:prSet presAssocID="{F9B73981-BC6A-48FE-957B-B9B0DB55FC9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871E5B05-92C6-4A32-9978-64503B701D23}" type="pres">
      <dgm:prSet presAssocID="{F9B73981-BC6A-48FE-957B-B9B0DB55FC9E}" presName="iconSpace" presStyleCnt="0"/>
      <dgm:spPr/>
    </dgm:pt>
    <dgm:pt modelId="{8A8F954A-D216-4F25-80D7-7E9CB1CCD4B3}" type="pres">
      <dgm:prSet presAssocID="{F9B73981-BC6A-48FE-957B-B9B0DB55FC9E}" presName="parTx" presStyleLbl="revTx" presStyleIdx="2" presStyleCnt="8">
        <dgm:presLayoutVars>
          <dgm:chMax val="0"/>
          <dgm:chPref val="0"/>
        </dgm:presLayoutVars>
      </dgm:prSet>
      <dgm:spPr/>
    </dgm:pt>
    <dgm:pt modelId="{51F873AF-C05B-433A-9A5E-F658064C2B98}" type="pres">
      <dgm:prSet presAssocID="{F9B73981-BC6A-48FE-957B-B9B0DB55FC9E}" presName="txSpace" presStyleCnt="0"/>
      <dgm:spPr/>
    </dgm:pt>
    <dgm:pt modelId="{A24CB6C6-0F69-4C0B-ADA4-9AFFE936EB3B}" type="pres">
      <dgm:prSet presAssocID="{F9B73981-BC6A-48FE-957B-B9B0DB55FC9E}" presName="desTx" presStyleLbl="revTx" presStyleIdx="3" presStyleCnt="8">
        <dgm:presLayoutVars/>
      </dgm:prSet>
      <dgm:spPr/>
    </dgm:pt>
    <dgm:pt modelId="{66461576-9711-478F-86E2-3D7BBD43DC24}" type="pres">
      <dgm:prSet presAssocID="{3F84F10E-58F4-4713-8B94-4F56F853C9A8}" presName="sibTrans" presStyleCnt="0"/>
      <dgm:spPr/>
    </dgm:pt>
    <dgm:pt modelId="{0772C4D9-9E3F-407B-A679-40A51608A469}" type="pres">
      <dgm:prSet presAssocID="{E731F5D3-2EFA-486F-9C35-83DC18A90CE7}" presName="compNode" presStyleCnt="0"/>
      <dgm:spPr/>
    </dgm:pt>
    <dgm:pt modelId="{2BCF8351-8C3D-41CD-B52B-A1B53570F64B}" type="pres">
      <dgm:prSet presAssocID="{E731F5D3-2EFA-486F-9C35-83DC18A90CE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269B7AA1-9B22-4E8B-9AA3-277837AFAF7F}" type="pres">
      <dgm:prSet presAssocID="{E731F5D3-2EFA-486F-9C35-83DC18A90CE7}" presName="iconSpace" presStyleCnt="0"/>
      <dgm:spPr/>
    </dgm:pt>
    <dgm:pt modelId="{27CDFE94-5A45-475B-810B-1647FF4BEA62}" type="pres">
      <dgm:prSet presAssocID="{E731F5D3-2EFA-486F-9C35-83DC18A90CE7}" presName="parTx" presStyleLbl="revTx" presStyleIdx="4" presStyleCnt="8">
        <dgm:presLayoutVars>
          <dgm:chMax val="0"/>
          <dgm:chPref val="0"/>
        </dgm:presLayoutVars>
      </dgm:prSet>
      <dgm:spPr/>
    </dgm:pt>
    <dgm:pt modelId="{8ADE05F9-2DD3-47B6-8F15-A87E2272C54B}" type="pres">
      <dgm:prSet presAssocID="{E731F5D3-2EFA-486F-9C35-83DC18A90CE7}" presName="txSpace" presStyleCnt="0"/>
      <dgm:spPr/>
    </dgm:pt>
    <dgm:pt modelId="{1045179D-AFE0-4CE2-B817-CFE256799D9A}" type="pres">
      <dgm:prSet presAssocID="{E731F5D3-2EFA-486F-9C35-83DC18A90CE7}" presName="desTx" presStyleLbl="revTx" presStyleIdx="5" presStyleCnt="8">
        <dgm:presLayoutVars/>
      </dgm:prSet>
      <dgm:spPr/>
    </dgm:pt>
    <dgm:pt modelId="{670D46B9-40A7-4156-86D9-945C58E85C2C}" type="pres">
      <dgm:prSet presAssocID="{2507854D-B6DE-4541-A74F-D65936D733C8}" presName="sibTrans" presStyleCnt="0"/>
      <dgm:spPr/>
    </dgm:pt>
    <dgm:pt modelId="{FD1A9A0B-7116-4516-B4D2-09AC25958064}" type="pres">
      <dgm:prSet presAssocID="{51ED9240-3E6D-4E41-9318-307D962B2D1D}" presName="compNode" presStyleCnt="0"/>
      <dgm:spPr/>
    </dgm:pt>
    <dgm:pt modelId="{EA9943A2-A8D7-407C-ABF9-B3C364C55968}" type="pres">
      <dgm:prSet presAssocID="{51ED9240-3E6D-4E41-9318-307D962B2D1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691DDB49-1FEE-40AD-9C7D-96791A738F4B}" type="pres">
      <dgm:prSet presAssocID="{51ED9240-3E6D-4E41-9318-307D962B2D1D}" presName="iconSpace" presStyleCnt="0"/>
      <dgm:spPr/>
    </dgm:pt>
    <dgm:pt modelId="{E3263388-75DA-4DB6-9E05-134F33A15F4A}" type="pres">
      <dgm:prSet presAssocID="{51ED9240-3E6D-4E41-9318-307D962B2D1D}" presName="parTx" presStyleLbl="revTx" presStyleIdx="6" presStyleCnt="8">
        <dgm:presLayoutVars>
          <dgm:chMax val="0"/>
          <dgm:chPref val="0"/>
        </dgm:presLayoutVars>
      </dgm:prSet>
      <dgm:spPr/>
    </dgm:pt>
    <dgm:pt modelId="{A017747D-E8E3-4997-84A9-1AE98A7438A2}" type="pres">
      <dgm:prSet presAssocID="{51ED9240-3E6D-4E41-9318-307D962B2D1D}" presName="txSpace" presStyleCnt="0"/>
      <dgm:spPr/>
    </dgm:pt>
    <dgm:pt modelId="{47FE99DA-D143-4282-BDF6-EF00F4AC5A2F}" type="pres">
      <dgm:prSet presAssocID="{51ED9240-3E6D-4E41-9318-307D962B2D1D}" presName="desTx" presStyleLbl="revTx" presStyleIdx="7" presStyleCnt="8">
        <dgm:presLayoutVars/>
      </dgm:prSet>
      <dgm:spPr/>
    </dgm:pt>
  </dgm:ptLst>
  <dgm:cxnLst>
    <dgm:cxn modelId="{684F9F06-AA0C-44AE-BB66-9A64D0CF7AED}" type="presOf" srcId="{51ED9240-3E6D-4E41-9318-307D962B2D1D}" destId="{E3263388-75DA-4DB6-9E05-134F33A15F4A}" srcOrd="0" destOrd="0" presId="urn:microsoft.com/office/officeart/2018/5/layout/CenteredIconLabelDescriptionList"/>
    <dgm:cxn modelId="{B770E70C-8128-442A-9C7F-9D1D70143404}" srcId="{F9B73981-BC6A-48FE-957B-B9B0DB55FC9E}" destId="{5A5EE72A-6105-4E8B-A687-1573DD1831A3}" srcOrd="0" destOrd="0" parTransId="{07796BB3-5167-47F0-8742-C2A6E4A2E2CE}" sibTransId="{29B08167-37C8-4859-BC1F-B0CF0DDC7F03}"/>
    <dgm:cxn modelId="{86541A2E-CC80-4FF1-BA70-90BA9FB1F1D1}" type="presOf" srcId="{1CA4069E-4CF6-4952-86F9-71D5F4B55F72}" destId="{E2F1FEE0-1D10-4567-8FC8-8A8DFE462D0F}" srcOrd="0" destOrd="0" presId="urn:microsoft.com/office/officeart/2018/5/layout/CenteredIconLabelDescriptionList"/>
    <dgm:cxn modelId="{0C32823A-E132-483D-B85F-47EA5B5B60E3}" srcId="{F9B73981-BC6A-48FE-957B-B9B0DB55FC9E}" destId="{075A28EA-8DF2-45CD-8D27-17C5F5BF6D0D}" srcOrd="1" destOrd="0" parTransId="{31789F7E-844F-46B0-B360-CCC084650E9C}" sibTransId="{E0595EE9-FAE4-4BA5-B398-1913CCD7ED14}"/>
    <dgm:cxn modelId="{A038223C-13FD-4D68-85B6-A96E00EABF33}" type="presOf" srcId="{F9B73981-BC6A-48FE-957B-B9B0DB55FC9E}" destId="{8A8F954A-D216-4F25-80D7-7E9CB1CCD4B3}" srcOrd="0" destOrd="0" presId="urn:microsoft.com/office/officeart/2018/5/layout/CenteredIconLabelDescriptionList"/>
    <dgm:cxn modelId="{C29C503F-9236-4627-8FE4-0CDD93CDCCC0}" type="presOf" srcId="{47C452A3-0A05-40BC-9B9B-4CF805A41850}" destId="{1045179D-AFE0-4CE2-B817-CFE256799D9A}" srcOrd="0" destOrd="0" presId="urn:microsoft.com/office/officeart/2018/5/layout/CenteredIconLabelDescriptionList"/>
    <dgm:cxn modelId="{A626E467-8CD0-42AF-98A7-7F324AF8FFD0}" srcId="{51ED9240-3E6D-4E41-9318-307D962B2D1D}" destId="{5EB86478-DDED-4667-93C2-DA450204F56F}" srcOrd="0" destOrd="0" parTransId="{8ECA9DE0-2BA8-4EC0-9E99-5D987B6C7A29}" sibTransId="{088D8568-73D0-45C9-9464-9CB46C4C0F26}"/>
    <dgm:cxn modelId="{93EC1C79-6637-432C-A100-7D289D2E23BB}" srcId="{51ED9240-3E6D-4E41-9318-307D962B2D1D}" destId="{CC2631D8-0BCB-4609-85DB-12EB6938C3F3}" srcOrd="1" destOrd="0" parTransId="{6050B10D-B787-4CB1-871E-7235B2330316}" sibTransId="{78D99BC0-A797-4838-9D4E-2032EFBDF700}"/>
    <dgm:cxn modelId="{D7FE077D-ECF6-4C6C-8026-0AFDC1B76B74}" type="presOf" srcId="{075A28EA-8DF2-45CD-8D27-17C5F5BF6D0D}" destId="{A24CB6C6-0F69-4C0B-ADA4-9AFFE936EB3B}" srcOrd="0" destOrd="1" presId="urn:microsoft.com/office/officeart/2018/5/layout/CenteredIconLabelDescriptionList"/>
    <dgm:cxn modelId="{1270637E-4E86-44BF-91B0-2A00FD5271AD}" srcId="{EDE9162F-BC15-48F4-B0E2-EC1B0845C4AF}" destId="{1CA4069E-4CF6-4952-86F9-71D5F4B55F72}" srcOrd="0" destOrd="0" parTransId="{A2FB0D03-6B53-4FB7-93BC-99C9266C45DF}" sibTransId="{66BFC83A-5E36-4C76-9048-535A982C0992}"/>
    <dgm:cxn modelId="{4B1F1280-CB62-47E1-AA0F-312E609F4E97}" type="presOf" srcId="{EDE9162F-BC15-48F4-B0E2-EC1B0845C4AF}" destId="{39E6E045-AF29-4BA1-A55C-03EE75BCCCC4}" srcOrd="0" destOrd="0" presId="urn:microsoft.com/office/officeart/2018/5/layout/CenteredIconLabelDescriptionList"/>
    <dgm:cxn modelId="{84A14780-C3CF-4FB0-931B-51EA4E79E59C}" type="presOf" srcId="{B0314060-26ED-4C82-8136-2EDE12BEC9BF}" destId="{A24CB6C6-0F69-4C0B-ADA4-9AFFE936EB3B}" srcOrd="0" destOrd="2" presId="urn:microsoft.com/office/officeart/2018/5/layout/CenteredIconLabelDescriptionList"/>
    <dgm:cxn modelId="{E0770587-FA1B-4B36-82C6-857C8C344473}" type="presOf" srcId="{CC2631D8-0BCB-4609-85DB-12EB6938C3F3}" destId="{47FE99DA-D143-4282-BDF6-EF00F4AC5A2F}" srcOrd="0" destOrd="1" presId="urn:microsoft.com/office/officeart/2018/5/layout/CenteredIconLabelDescriptionList"/>
    <dgm:cxn modelId="{CACDF98E-945E-4178-BFA9-88F5277306AC}" srcId="{E731F5D3-2EFA-486F-9C35-83DC18A90CE7}" destId="{47C452A3-0A05-40BC-9B9B-4CF805A41850}" srcOrd="0" destOrd="0" parTransId="{3AF652DD-D429-4F44-9A0D-42D8F4305E91}" sibTransId="{E7342C84-4DB3-40D4-ACE6-EA402CC0CA14}"/>
    <dgm:cxn modelId="{09E87490-7AE0-464E-8FD1-11F232C1765E}" srcId="{F9B73981-BC6A-48FE-957B-B9B0DB55FC9E}" destId="{B0314060-26ED-4C82-8136-2EDE12BEC9BF}" srcOrd="2" destOrd="0" parTransId="{80900938-D490-43A4-88B9-00FA88F2824E}" sibTransId="{BB8C80A3-DCCE-4F93-AAFC-6CB919BBC3B5}"/>
    <dgm:cxn modelId="{07778E9E-A66C-4E17-B71E-5482636FDF90}" srcId="{EDE9162F-BC15-48F4-B0E2-EC1B0845C4AF}" destId="{51ED9240-3E6D-4E41-9318-307D962B2D1D}" srcOrd="3" destOrd="0" parTransId="{453F41D3-931A-4318-B5AE-49453D6C9D23}" sibTransId="{2604CF3B-E3D6-4434-9BD9-15E1F3399A09}"/>
    <dgm:cxn modelId="{6FD550AE-DF57-4533-9191-800634C6752A}" type="presOf" srcId="{E731F5D3-2EFA-486F-9C35-83DC18A90CE7}" destId="{27CDFE94-5A45-475B-810B-1647FF4BEA62}" srcOrd="0" destOrd="0" presId="urn:microsoft.com/office/officeart/2018/5/layout/CenteredIconLabelDescriptionList"/>
    <dgm:cxn modelId="{458D9ACC-C4B6-4A4E-A009-81A896F5DF87}" srcId="{1CA4069E-4CF6-4952-86F9-71D5F4B55F72}" destId="{2B748986-FFDC-4A84-A90C-6CE1C48C29CC}" srcOrd="0" destOrd="0" parTransId="{81AD28FB-F90D-44F3-A373-BCB2D74F29F8}" sibTransId="{78E099F5-F474-4DBF-9528-BE1E86374375}"/>
    <dgm:cxn modelId="{39D0D1D1-F6D0-4972-B8DC-CB012ED3A1A5}" srcId="{EDE9162F-BC15-48F4-B0E2-EC1B0845C4AF}" destId="{E731F5D3-2EFA-486F-9C35-83DC18A90CE7}" srcOrd="2" destOrd="0" parTransId="{20809DB8-0AF9-42DA-AC2D-ABAB57DADA26}" sibTransId="{2507854D-B6DE-4541-A74F-D65936D733C8}"/>
    <dgm:cxn modelId="{B82E7DE5-D628-48C0-8A6C-9A012639CD5A}" srcId="{EDE9162F-BC15-48F4-B0E2-EC1B0845C4AF}" destId="{F9B73981-BC6A-48FE-957B-B9B0DB55FC9E}" srcOrd="1" destOrd="0" parTransId="{17969B6D-4E49-4921-A5F4-94C6B9A4D206}" sibTransId="{3F84F10E-58F4-4713-8B94-4F56F853C9A8}"/>
    <dgm:cxn modelId="{4B5CB6EC-498F-49D0-ABAA-76C67CEDB330}" type="presOf" srcId="{5EB86478-DDED-4667-93C2-DA450204F56F}" destId="{47FE99DA-D143-4282-BDF6-EF00F4AC5A2F}" srcOrd="0" destOrd="0" presId="urn:microsoft.com/office/officeart/2018/5/layout/CenteredIconLabelDescriptionList"/>
    <dgm:cxn modelId="{B2736EF5-2EB7-4F26-B340-99E46CFB5957}" type="presOf" srcId="{2B748986-FFDC-4A84-A90C-6CE1C48C29CC}" destId="{6155F9C5-08BB-4414-9738-03457FC242FA}" srcOrd="0" destOrd="0" presId="urn:microsoft.com/office/officeart/2018/5/layout/CenteredIconLabelDescriptionList"/>
    <dgm:cxn modelId="{777BE8F8-1CE1-4E22-9B9E-CE32BCB3DE3E}" type="presOf" srcId="{5A5EE72A-6105-4E8B-A687-1573DD1831A3}" destId="{A24CB6C6-0F69-4C0B-ADA4-9AFFE936EB3B}" srcOrd="0" destOrd="0" presId="urn:microsoft.com/office/officeart/2018/5/layout/CenteredIconLabelDescriptionList"/>
    <dgm:cxn modelId="{3525B271-88B7-4CAB-B241-13A00FD3848D}" type="presParOf" srcId="{39E6E045-AF29-4BA1-A55C-03EE75BCCCC4}" destId="{6E576FCD-F71D-4F31-B920-4B8B5DF7034D}" srcOrd="0" destOrd="0" presId="urn:microsoft.com/office/officeart/2018/5/layout/CenteredIconLabelDescriptionList"/>
    <dgm:cxn modelId="{66E2B356-C1C1-4EC2-9187-7A09A5DD70C6}" type="presParOf" srcId="{6E576FCD-F71D-4F31-B920-4B8B5DF7034D}" destId="{FD8323EC-217A-4674-B3B5-82168CD42AD3}" srcOrd="0" destOrd="0" presId="urn:microsoft.com/office/officeart/2018/5/layout/CenteredIconLabelDescriptionList"/>
    <dgm:cxn modelId="{A7165953-CC73-441D-9B32-0D98741E0DB1}" type="presParOf" srcId="{6E576FCD-F71D-4F31-B920-4B8B5DF7034D}" destId="{5FA8180E-51D6-497A-A7F2-8219465401F4}" srcOrd="1" destOrd="0" presId="urn:microsoft.com/office/officeart/2018/5/layout/CenteredIconLabelDescriptionList"/>
    <dgm:cxn modelId="{CD11622E-F3F0-40AC-ACF5-4E8ADD0531D1}" type="presParOf" srcId="{6E576FCD-F71D-4F31-B920-4B8B5DF7034D}" destId="{E2F1FEE0-1D10-4567-8FC8-8A8DFE462D0F}" srcOrd="2" destOrd="0" presId="urn:microsoft.com/office/officeart/2018/5/layout/CenteredIconLabelDescriptionList"/>
    <dgm:cxn modelId="{01C1EEF1-7000-4E09-9912-E06A939499B0}" type="presParOf" srcId="{6E576FCD-F71D-4F31-B920-4B8B5DF7034D}" destId="{E3A3F26E-0405-4B4C-97C9-14DA1F8C1893}" srcOrd="3" destOrd="0" presId="urn:microsoft.com/office/officeart/2018/5/layout/CenteredIconLabelDescriptionList"/>
    <dgm:cxn modelId="{B73C302D-D183-4833-B1BC-BB5C19F0E74F}" type="presParOf" srcId="{6E576FCD-F71D-4F31-B920-4B8B5DF7034D}" destId="{6155F9C5-08BB-4414-9738-03457FC242FA}" srcOrd="4" destOrd="0" presId="urn:microsoft.com/office/officeart/2018/5/layout/CenteredIconLabelDescriptionList"/>
    <dgm:cxn modelId="{840B00B5-4471-4456-9F20-C70FB1604DFD}" type="presParOf" srcId="{39E6E045-AF29-4BA1-A55C-03EE75BCCCC4}" destId="{53B7AD3F-D68E-46D1-ACB0-1C4C6EA9249D}" srcOrd="1" destOrd="0" presId="urn:microsoft.com/office/officeart/2018/5/layout/CenteredIconLabelDescriptionList"/>
    <dgm:cxn modelId="{C2395753-8A89-450A-836B-F7D0F0031347}" type="presParOf" srcId="{39E6E045-AF29-4BA1-A55C-03EE75BCCCC4}" destId="{3608C176-3F54-48FB-9ABC-A6BB195220F2}" srcOrd="2" destOrd="0" presId="urn:microsoft.com/office/officeart/2018/5/layout/CenteredIconLabelDescriptionList"/>
    <dgm:cxn modelId="{09FFD217-BB2F-44B1-9753-242664E2E9D3}" type="presParOf" srcId="{3608C176-3F54-48FB-9ABC-A6BB195220F2}" destId="{E6B4EB6D-F4F1-4C86-AC5E-DDB425D5E636}" srcOrd="0" destOrd="0" presId="urn:microsoft.com/office/officeart/2018/5/layout/CenteredIconLabelDescriptionList"/>
    <dgm:cxn modelId="{10210815-FE70-4C61-8557-641FFD42F3A2}" type="presParOf" srcId="{3608C176-3F54-48FB-9ABC-A6BB195220F2}" destId="{871E5B05-92C6-4A32-9978-64503B701D23}" srcOrd="1" destOrd="0" presId="urn:microsoft.com/office/officeart/2018/5/layout/CenteredIconLabelDescriptionList"/>
    <dgm:cxn modelId="{DA4BD9C9-3B3B-4E81-8A34-64582FEABB83}" type="presParOf" srcId="{3608C176-3F54-48FB-9ABC-A6BB195220F2}" destId="{8A8F954A-D216-4F25-80D7-7E9CB1CCD4B3}" srcOrd="2" destOrd="0" presId="urn:microsoft.com/office/officeart/2018/5/layout/CenteredIconLabelDescriptionList"/>
    <dgm:cxn modelId="{EF1E078B-325A-4147-8382-82FA6AD07F7A}" type="presParOf" srcId="{3608C176-3F54-48FB-9ABC-A6BB195220F2}" destId="{51F873AF-C05B-433A-9A5E-F658064C2B98}" srcOrd="3" destOrd="0" presId="urn:microsoft.com/office/officeart/2018/5/layout/CenteredIconLabelDescriptionList"/>
    <dgm:cxn modelId="{1AF01174-A552-4D17-80A3-36CD3F088F11}" type="presParOf" srcId="{3608C176-3F54-48FB-9ABC-A6BB195220F2}" destId="{A24CB6C6-0F69-4C0B-ADA4-9AFFE936EB3B}" srcOrd="4" destOrd="0" presId="urn:microsoft.com/office/officeart/2018/5/layout/CenteredIconLabelDescriptionList"/>
    <dgm:cxn modelId="{5EE4C897-7511-47EF-AFAA-150BF002C512}" type="presParOf" srcId="{39E6E045-AF29-4BA1-A55C-03EE75BCCCC4}" destId="{66461576-9711-478F-86E2-3D7BBD43DC24}" srcOrd="3" destOrd="0" presId="urn:microsoft.com/office/officeart/2018/5/layout/CenteredIconLabelDescriptionList"/>
    <dgm:cxn modelId="{A78C1A86-49B5-4ECF-BD1D-5267757E784A}" type="presParOf" srcId="{39E6E045-AF29-4BA1-A55C-03EE75BCCCC4}" destId="{0772C4D9-9E3F-407B-A679-40A51608A469}" srcOrd="4" destOrd="0" presId="urn:microsoft.com/office/officeart/2018/5/layout/CenteredIconLabelDescriptionList"/>
    <dgm:cxn modelId="{22548C1A-431B-41F5-89FB-D706A18401F0}" type="presParOf" srcId="{0772C4D9-9E3F-407B-A679-40A51608A469}" destId="{2BCF8351-8C3D-41CD-B52B-A1B53570F64B}" srcOrd="0" destOrd="0" presId="urn:microsoft.com/office/officeart/2018/5/layout/CenteredIconLabelDescriptionList"/>
    <dgm:cxn modelId="{796260A7-7BAA-4974-ACD4-2575D72582D7}" type="presParOf" srcId="{0772C4D9-9E3F-407B-A679-40A51608A469}" destId="{269B7AA1-9B22-4E8B-9AA3-277837AFAF7F}" srcOrd="1" destOrd="0" presId="urn:microsoft.com/office/officeart/2018/5/layout/CenteredIconLabelDescriptionList"/>
    <dgm:cxn modelId="{2CCD7B34-FB9C-492D-9418-5A63BDC5BCFE}" type="presParOf" srcId="{0772C4D9-9E3F-407B-A679-40A51608A469}" destId="{27CDFE94-5A45-475B-810B-1647FF4BEA62}" srcOrd="2" destOrd="0" presId="urn:microsoft.com/office/officeart/2018/5/layout/CenteredIconLabelDescriptionList"/>
    <dgm:cxn modelId="{F5512C03-F0C5-40B4-8692-A5DE3A4BBCD8}" type="presParOf" srcId="{0772C4D9-9E3F-407B-A679-40A51608A469}" destId="{8ADE05F9-2DD3-47B6-8F15-A87E2272C54B}" srcOrd="3" destOrd="0" presId="urn:microsoft.com/office/officeart/2018/5/layout/CenteredIconLabelDescriptionList"/>
    <dgm:cxn modelId="{19241B20-4D77-4F8C-BEF1-8AF16ECCA5C2}" type="presParOf" srcId="{0772C4D9-9E3F-407B-A679-40A51608A469}" destId="{1045179D-AFE0-4CE2-B817-CFE256799D9A}" srcOrd="4" destOrd="0" presId="urn:microsoft.com/office/officeart/2018/5/layout/CenteredIconLabelDescriptionList"/>
    <dgm:cxn modelId="{ADF5C0A0-D47A-4A36-9770-C64179ECF342}" type="presParOf" srcId="{39E6E045-AF29-4BA1-A55C-03EE75BCCCC4}" destId="{670D46B9-40A7-4156-86D9-945C58E85C2C}" srcOrd="5" destOrd="0" presId="urn:microsoft.com/office/officeart/2018/5/layout/CenteredIconLabelDescriptionList"/>
    <dgm:cxn modelId="{9D19BBF0-524D-4E8B-B500-A47DAA658AE3}" type="presParOf" srcId="{39E6E045-AF29-4BA1-A55C-03EE75BCCCC4}" destId="{FD1A9A0B-7116-4516-B4D2-09AC25958064}" srcOrd="6" destOrd="0" presId="urn:microsoft.com/office/officeart/2018/5/layout/CenteredIconLabelDescriptionList"/>
    <dgm:cxn modelId="{3329909F-80FB-4E48-A61C-347680D56540}" type="presParOf" srcId="{FD1A9A0B-7116-4516-B4D2-09AC25958064}" destId="{EA9943A2-A8D7-407C-ABF9-B3C364C55968}" srcOrd="0" destOrd="0" presId="urn:microsoft.com/office/officeart/2018/5/layout/CenteredIconLabelDescriptionList"/>
    <dgm:cxn modelId="{6DB5A376-DF13-4342-9B63-D03F864F88F2}" type="presParOf" srcId="{FD1A9A0B-7116-4516-B4D2-09AC25958064}" destId="{691DDB49-1FEE-40AD-9C7D-96791A738F4B}" srcOrd="1" destOrd="0" presId="urn:microsoft.com/office/officeart/2018/5/layout/CenteredIconLabelDescriptionList"/>
    <dgm:cxn modelId="{B6D55989-6B46-43F4-B260-EDFDE7EE4DDB}" type="presParOf" srcId="{FD1A9A0B-7116-4516-B4D2-09AC25958064}" destId="{E3263388-75DA-4DB6-9E05-134F33A15F4A}" srcOrd="2" destOrd="0" presId="urn:microsoft.com/office/officeart/2018/5/layout/CenteredIconLabelDescriptionList"/>
    <dgm:cxn modelId="{4A268DAD-BE64-469E-BEAC-D1B549C6C67A}" type="presParOf" srcId="{FD1A9A0B-7116-4516-B4D2-09AC25958064}" destId="{A017747D-E8E3-4997-84A9-1AE98A7438A2}" srcOrd="3" destOrd="0" presId="urn:microsoft.com/office/officeart/2018/5/layout/CenteredIconLabelDescriptionList"/>
    <dgm:cxn modelId="{05911BB7-4547-4CCD-8133-5ABE3589895C}" type="presParOf" srcId="{FD1A9A0B-7116-4516-B4D2-09AC25958064}" destId="{47FE99DA-D143-4282-BDF6-EF00F4AC5A2F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9270FA-7F45-4358-9428-285CBA7A5C2F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9DD3F279-3093-4C14-8D7E-D145126D3770}">
      <dgm:prSet/>
      <dgm:spPr/>
      <dgm:t>
        <a:bodyPr/>
        <a:lstStyle/>
        <a:p>
          <a:pPr>
            <a:defRPr b="1"/>
          </a:pPr>
          <a:r>
            <a:rPr lang="en-CA"/>
            <a:t>Homeowners struggle with choosing between:</a:t>
          </a:r>
          <a:endParaRPr lang="en-US"/>
        </a:p>
      </dgm:t>
    </dgm:pt>
    <dgm:pt modelId="{D4BD2B23-BCF6-44FB-BAF6-50491C50F7E6}" type="parTrans" cxnId="{9406437D-5859-4D28-953F-3BAA5F04AC0D}">
      <dgm:prSet/>
      <dgm:spPr/>
      <dgm:t>
        <a:bodyPr/>
        <a:lstStyle/>
        <a:p>
          <a:endParaRPr lang="en-US"/>
        </a:p>
      </dgm:t>
    </dgm:pt>
    <dgm:pt modelId="{28AC640A-7D14-44AE-900A-CF3FA9C6433A}" type="sibTrans" cxnId="{9406437D-5859-4D28-953F-3BAA5F04AC0D}">
      <dgm:prSet/>
      <dgm:spPr/>
      <dgm:t>
        <a:bodyPr/>
        <a:lstStyle/>
        <a:p>
          <a:endParaRPr lang="en-US"/>
        </a:p>
      </dgm:t>
    </dgm:pt>
    <dgm:pt modelId="{E7BBE06E-8EAF-4243-AECE-6D2C397C269A}">
      <dgm:prSet/>
      <dgm:spPr/>
      <dgm:t>
        <a:bodyPr/>
        <a:lstStyle/>
        <a:p>
          <a:r>
            <a:rPr lang="en-CA" b="1"/>
            <a:t>Closed-source systems</a:t>
          </a:r>
          <a:endParaRPr lang="en-US"/>
        </a:p>
      </dgm:t>
    </dgm:pt>
    <dgm:pt modelId="{A624FBFB-D88D-4D7C-A6E1-21842B2906C3}" type="parTrans" cxnId="{2EABE3D1-3672-420F-806F-4DB7BA8C6170}">
      <dgm:prSet/>
      <dgm:spPr/>
      <dgm:t>
        <a:bodyPr/>
        <a:lstStyle/>
        <a:p>
          <a:endParaRPr lang="en-US"/>
        </a:p>
      </dgm:t>
    </dgm:pt>
    <dgm:pt modelId="{273F89B6-7831-4688-A8ED-5584CBF63328}" type="sibTrans" cxnId="{2EABE3D1-3672-420F-806F-4DB7BA8C6170}">
      <dgm:prSet/>
      <dgm:spPr/>
      <dgm:t>
        <a:bodyPr/>
        <a:lstStyle/>
        <a:p>
          <a:endParaRPr lang="en-US"/>
        </a:p>
      </dgm:t>
    </dgm:pt>
    <dgm:pt modelId="{8476F04D-E3BF-44A1-AB70-0582F6E6F8A0}">
      <dgm:prSet/>
      <dgm:spPr/>
      <dgm:t>
        <a:bodyPr/>
        <a:lstStyle/>
        <a:p>
          <a:r>
            <a:rPr lang="en-CA" b="1"/>
            <a:t>Open-source systems</a:t>
          </a:r>
          <a:endParaRPr lang="en-US"/>
        </a:p>
      </dgm:t>
    </dgm:pt>
    <dgm:pt modelId="{447EF71F-A571-402F-84A9-6EC70EF696C2}" type="parTrans" cxnId="{C79A5275-5EA6-437B-A021-EE0BEA702CAA}">
      <dgm:prSet/>
      <dgm:spPr/>
      <dgm:t>
        <a:bodyPr/>
        <a:lstStyle/>
        <a:p>
          <a:endParaRPr lang="en-US"/>
        </a:p>
      </dgm:t>
    </dgm:pt>
    <dgm:pt modelId="{7E3D2485-8515-4D05-99E8-6387D17CF08B}" type="sibTrans" cxnId="{C79A5275-5EA6-437B-A021-EE0BEA702CAA}">
      <dgm:prSet/>
      <dgm:spPr/>
      <dgm:t>
        <a:bodyPr/>
        <a:lstStyle/>
        <a:p>
          <a:endParaRPr lang="en-US"/>
        </a:p>
      </dgm:t>
    </dgm:pt>
    <dgm:pt modelId="{F1299FFB-5CDF-457A-B78F-B1728C20D265}">
      <dgm:prSet/>
      <dgm:spPr/>
      <dgm:t>
        <a:bodyPr/>
        <a:lstStyle/>
        <a:p>
          <a:pPr>
            <a:defRPr b="1"/>
          </a:pPr>
          <a:r>
            <a:rPr lang="en-CA"/>
            <a:t>Main Concerns</a:t>
          </a:r>
          <a:endParaRPr lang="en-US"/>
        </a:p>
      </dgm:t>
    </dgm:pt>
    <dgm:pt modelId="{E78E79A6-8E2A-4D08-8EA2-13208254A356}" type="parTrans" cxnId="{2CC18E85-C7F5-4458-8018-4C485A85BF43}">
      <dgm:prSet/>
      <dgm:spPr/>
      <dgm:t>
        <a:bodyPr/>
        <a:lstStyle/>
        <a:p>
          <a:endParaRPr lang="en-US"/>
        </a:p>
      </dgm:t>
    </dgm:pt>
    <dgm:pt modelId="{F4A11347-52D4-4852-A6F7-76F026676129}" type="sibTrans" cxnId="{2CC18E85-C7F5-4458-8018-4C485A85BF43}">
      <dgm:prSet/>
      <dgm:spPr/>
      <dgm:t>
        <a:bodyPr/>
        <a:lstStyle/>
        <a:p>
          <a:endParaRPr lang="en-US"/>
        </a:p>
      </dgm:t>
    </dgm:pt>
    <dgm:pt modelId="{98A4684A-3CF5-4C34-829A-F0F8AD9E36BB}">
      <dgm:prSet/>
      <dgm:spPr/>
      <dgm:t>
        <a:bodyPr/>
        <a:lstStyle/>
        <a:p>
          <a:r>
            <a:rPr lang="en-CA"/>
            <a:t>Energy Savings</a:t>
          </a:r>
          <a:endParaRPr lang="en-US"/>
        </a:p>
      </dgm:t>
    </dgm:pt>
    <dgm:pt modelId="{6295D2B0-8E33-4D06-B5D8-B437F688FB25}" type="parTrans" cxnId="{18CE073F-881E-4B2E-8E98-C9FD30892A95}">
      <dgm:prSet/>
      <dgm:spPr/>
      <dgm:t>
        <a:bodyPr/>
        <a:lstStyle/>
        <a:p>
          <a:endParaRPr lang="en-US"/>
        </a:p>
      </dgm:t>
    </dgm:pt>
    <dgm:pt modelId="{45325018-E1B9-4D11-8116-1E0F3703DF4F}" type="sibTrans" cxnId="{18CE073F-881E-4B2E-8E98-C9FD30892A95}">
      <dgm:prSet/>
      <dgm:spPr/>
      <dgm:t>
        <a:bodyPr/>
        <a:lstStyle/>
        <a:p>
          <a:endParaRPr lang="en-US"/>
        </a:p>
      </dgm:t>
    </dgm:pt>
    <dgm:pt modelId="{9962ECAA-41F4-4196-906D-A0C27A1ADAED}">
      <dgm:prSet/>
      <dgm:spPr/>
      <dgm:t>
        <a:bodyPr/>
        <a:lstStyle/>
        <a:p>
          <a:r>
            <a:rPr lang="en-CA"/>
            <a:t>Ease of Setup</a:t>
          </a:r>
          <a:endParaRPr lang="en-US"/>
        </a:p>
      </dgm:t>
    </dgm:pt>
    <dgm:pt modelId="{3E581C9F-469C-4260-B00B-D47E4154657D}" type="parTrans" cxnId="{160BD11D-7C7F-4B20-BA3C-4383E1E0A69A}">
      <dgm:prSet/>
      <dgm:spPr/>
      <dgm:t>
        <a:bodyPr/>
        <a:lstStyle/>
        <a:p>
          <a:endParaRPr lang="en-US"/>
        </a:p>
      </dgm:t>
    </dgm:pt>
    <dgm:pt modelId="{B3FFB9F0-A86D-4999-9416-E0558875F9AC}" type="sibTrans" cxnId="{160BD11D-7C7F-4B20-BA3C-4383E1E0A69A}">
      <dgm:prSet/>
      <dgm:spPr/>
      <dgm:t>
        <a:bodyPr/>
        <a:lstStyle/>
        <a:p>
          <a:endParaRPr lang="en-US"/>
        </a:p>
      </dgm:t>
    </dgm:pt>
    <dgm:pt modelId="{502C603B-D361-4588-BC22-BDE291566997}">
      <dgm:prSet/>
      <dgm:spPr/>
      <dgm:t>
        <a:bodyPr/>
        <a:lstStyle/>
        <a:p>
          <a:r>
            <a:rPr lang="en-CA"/>
            <a:t>Customizability</a:t>
          </a:r>
          <a:endParaRPr lang="en-US"/>
        </a:p>
      </dgm:t>
    </dgm:pt>
    <dgm:pt modelId="{7749B011-EC99-4DB7-B15A-A2B0EE2842EA}" type="parTrans" cxnId="{638F9C29-8BE7-4FB2-BA50-5ADFB3EC762B}">
      <dgm:prSet/>
      <dgm:spPr/>
      <dgm:t>
        <a:bodyPr/>
        <a:lstStyle/>
        <a:p>
          <a:endParaRPr lang="en-US"/>
        </a:p>
      </dgm:t>
    </dgm:pt>
    <dgm:pt modelId="{C23287D3-5845-4916-B541-09C7F72AB48B}" type="sibTrans" cxnId="{638F9C29-8BE7-4FB2-BA50-5ADFB3EC762B}">
      <dgm:prSet/>
      <dgm:spPr/>
      <dgm:t>
        <a:bodyPr/>
        <a:lstStyle/>
        <a:p>
          <a:endParaRPr lang="en-US"/>
        </a:p>
      </dgm:t>
    </dgm:pt>
    <dgm:pt modelId="{F1740F71-F7ED-4A96-B264-794173940379}">
      <dgm:prSet/>
      <dgm:spPr/>
      <dgm:t>
        <a:bodyPr/>
        <a:lstStyle/>
        <a:p>
          <a:r>
            <a:rPr lang="en-CA"/>
            <a:t>Data Privacy</a:t>
          </a:r>
          <a:endParaRPr lang="en-US"/>
        </a:p>
      </dgm:t>
    </dgm:pt>
    <dgm:pt modelId="{A3AF3F61-E12A-4EC7-B000-6CE11FB5BC08}" type="parTrans" cxnId="{21D491C5-FBF5-4C37-B5D5-BC0DC615C2C2}">
      <dgm:prSet/>
      <dgm:spPr/>
      <dgm:t>
        <a:bodyPr/>
        <a:lstStyle/>
        <a:p>
          <a:endParaRPr lang="en-US"/>
        </a:p>
      </dgm:t>
    </dgm:pt>
    <dgm:pt modelId="{E7F82CD7-0B53-4E87-B13F-FFBEA0B2767F}" type="sibTrans" cxnId="{21D491C5-FBF5-4C37-B5D5-BC0DC615C2C2}">
      <dgm:prSet/>
      <dgm:spPr/>
      <dgm:t>
        <a:bodyPr/>
        <a:lstStyle/>
        <a:p>
          <a:endParaRPr lang="en-US"/>
        </a:p>
      </dgm:t>
    </dgm:pt>
    <dgm:pt modelId="{2711EE75-8E21-4443-8AC5-F863DCCE7010}">
      <dgm:prSet/>
      <dgm:spPr/>
      <dgm:t>
        <a:bodyPr/>
        <a:lstStyle/>
        <a:p>
          <a:pPr>
            <a:defRPr b="1"/>
          </a:pPr>
          <a:r>
            <a:rPr lang="en-CA"/>
            <a:t>Our Solution</a:t>
          </a:r>
          <a:endParaRPr lang="en-US"/>
        </a:p>
      </dgm:t>
    </dgm:pt>
    <dgm:pt modelId="{FCBF5397-C371-4BAA-85E3-1C14AF2E2C5A}" type="parTrans" cxnId="{DF72709F-EB4A-4EF2-9332-39924DC7FFE2}">
      <dgm:prSet/>
      <dgm:spPr/>
      <dgm:t>
        <a:bodyPr/>
        <a:lstStyle/>
        <a:p>
          <a:endParaRPr lang="en-US"/>
        </a:p>
      </dgm:t>
    </dgm:pt>
    <dgm:pt modelId="{BADAA8E9-815D-4CDB-9985-685A3AC7DD8A}" type="sibTrans" cxnId="{DF72709F-EB4A-4EF2-9332-39924DC7FFE2}">
      <dgm:prSet/>
      <dgm:spPr/>
      <dgm:t>
        <a:bodyPr/>
        <a:lstStyle/>
        <a:p>
          <a:endParaRPr lang="en-US"/>
        </a:p>
      </dgm:t>
    </dgm:pt>
    <dgm:pt modelId="{C46714AC-6D4F-47EB-895D-E00AB561D58D}">
      <dgm:prSet/>
      <dgm:spPr/>
      <dgm:t>
        <a:bodyPr/>
        <a:lstStyle/>
        <a:p>
          <a:r>
            <a:rPr lang="en-CA"/>
            <a:t>Best Aspects of Both Systems</a:t>
          </a:r>
          <a:endParaRPr lang="en-US"/>
        </a:p>
      </dgm:t>
    </dgm:pt>
    <dgm:pt modelId="{EEBBABA2-FE93-4671-89D0-1D86E847B7FB}" type="parTrans" cxnId="{DD9C722D-A49B-4C33-AE23-EBB042796E20}">
      <dgm:prSet/>
      <dgm:spPr/>
      <dgm:t>
        <a:bodyPr/>
        <a:lstStyle/>
        <a:p>
          <a:endParaRPr lang="en-US"/>
        </a:p>
      </dgm:t>
    </dgm:pt>
    <dgm:pt modelId="{E82FC193-C885-4673-9938-791848E6B969}" type="sibTrans" cxnId="{DD9C722D-A49B-4C33-AE23-EBB042796E20}">
      <dgm:prSet/>
      <dgm:spPr/>
      <dgm:t>
        <a:bodyPr/>
        <a:lstStyle/>
        <a:p>
          <a:endParaRPr lang="en-US"/>
        </a:p>
      </dgm:t>
    </dgm:pt>
    <dgm:pt modelId="{0C08813A-A0F7-4D4D-859C-989F8BC462D8}">
      <dgm:prSet/>
      <dgm:spPr/>
      <dgm:t>
        <a:bodyPr/>
        <a:lstStyle/>
        <a:p>
          <a:r>
            <a:rPr lang="en-CA"/>
            <a:t>While Addressing All Concerns</a:t>
          </a:r>
          <a:endParaRPr lang="en-US"/>
        </a:p>
      </dgm:t>
    </dgm:pt>
    <dgm:pt modelId="{BE22CC08-87D9-40BE-897F-59A998D36FEC}" type="parTrans" cxnId="{7515163B-1E2E-4501-AAEA-B6884D29B690}">
      <dgm:prSet/>
      <dgm:spPr/>
      <dgm:t>
        <a:bodyPr/>
        <a:lstStyle/>
        <a:p>
          <a:endParaRPr lang="en-US"/>
        </a:p>
      </dgm:t>
    </dgm:pt>
    <dgm:pt modelId="{08685D2C-6E63-44FA-91B1-A71F742C6CE6}" type="sibTrans" cxnId="{7515163B-1E2E-4501-AAEA-B6884D29B690}">
      <dgm:prSet/>
      <dgm:spPr/>
      <dgm:t>
        <a:bodyPr/>
        <a:lstStyle/>
        <a:p>
          <a:endParaRPr lang="en-US"/>
        </a:p>
      </dgm:t>
    </dgm:pt>
    <dgm:pt modelId="{6EA8BC3E-52E4-40A6-AD04-8A4437D92FA9}" type="pres">
      <dgm:prSet presAssocID="{779270FA-7F45-4358-9428-285CBA7A5C2F}" presName="root" presStyleCnt="0">
        <dgm:presLayoutVars>
          <dgm:dir/>
          <dgm:resizeHandles val="exact"/>
        </dgm:presLayoutVars>
      </dgm:prSet>
      <dgm:spPr/>
    </dgm:pt>
    <dgm:pt modelId="{87C2CECE-AB43-42C4-A7A4-577E45DA8DDA}" type="pres">
      <dgm:prSet presAssocID="{9DD3F279-3093-4C14-8D7E-D145126D3770}" presName="compNode" presStyleCnt="0"/>
      <dgm:spPr/>
    </dgm:pt>
    <dgm:pt modelId="{568307DD-A45D-4149-9271-ECF96A3F758C}" type="pres">
      <dgm:prSet presAssocID="{9DD3F279-3093-4C14-8D7E-D145126D377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63CE8948-CDCC-4558-8064-54F2ACE6EE61}" type="pres">
      <dgm:prSet presAssocID="{9DD3F279-3093-4C14-8D7E-D145126D3770}" presName="iconSpace" presStyleCnt="0"/>
      <dgm:spPr/>
    </dgm:pt>
    <dgm:pt modelId="{F26D4D70-BB65-46C9-929E-73186127CFF4}" type="pres">
      <dgm:prSet presAssocID="{9DD3F279-3093-4C14-8D7E-D145126D3770}" presName="parTx" presStyleLbl="revTx" presStyleIdx="0" presStyleCnt="6">
        <dgm:presLayoutVars>
          <dgm:chMax val="0"/>
          <dgm:chPref val="0"/>
        </dgm:presLayoutVars>
      </dgm:prSet>
      <dgm:spPr/>
    </dgm:pt>
    <dgm:pt modelId="{F8CC648E-1810-4ADD-ABF7-9D0AA63A35B5}" type="pres">
      <dgm:prSet presAssocID="{9DD3F279-3093-4C14-8D7E-D145126D3770}" presName="txSpace" presStyleCnt="0"/>
      <dgm:spPr/>
    </dgm:pt>
    <dgm:pt modelId="{606CAA80-0D50-4EF3-BFE9-D3D43330D51B}" type="pres">
      <dgm:prSet presAssocID="{9DD3F279-3093-4C14-8D7E-D145126D3770}" presName="desTx" presStyleLbl="revTx" presStyleIdx="1" presStyleCnt="6">
        <dgm:presLayoutVars/>
      </dgm:prSet>
      <dgm:spPr/>
    </dgm:pt>
    <dgm:pt modelId="{BF8C8175-0D1B-4DAA-9242-750A069BB3A1}" type="pres">
      <dgm:prSet presAssocID="{28AC640A-7D14-44AE-900A-CF3FA9C6433A}" presName="sibTrans" presStyleCnt="0"/>
      <dgm:spPr/>
    </dgm:pt>
    <dgm:pt modelId="{2533C929-441E-448A-99B7-FEE65E758A95}" type="pres">
      <dgm:prSet presAssocID="{F1299FFB-5CDF-457A-B78F-B1728C20D265}" presName="compNode" presStyleCnt="0"/>
      <dgm:spPr/>
    </dgm:pt>
    <dgm:pt modelId="{290895A6-FCCD-4DDA-9CCB-6B8F0E37EC93}" type="pres">
      <dgm:prSet presAssocID="{F1299FFB-5CDF-457A-B78F-B1728C20D26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67F9AD12-60A1-469E-91D9-76902237463C}" type="pres">
      <dgm:prSet presAssocID="{F1299FFB-5CDF-457A-B78F-B1728C20D265}" presName="iconSpace" presStyleCnt="0"/>
      <dgm:spPr/>
    </dgm:pt>
    <dgm:pt modelId="{C823FD03-5408-4094-AF4F-4306BEB7BE6E}" type="pres">
      <dgm:prSet presAssocID="{F1299FFB-5CDF-457A-B78F-B1728C20D265}" presName="parTx" presStyleLbl="revTx" presStyleIdx="2" presStyleCnt="6">
        <dgm:presLayoutVars>
          <dgm:chMax val="0"/>
          <dgm:chPref val="0"/>
        </dgm:presLayoutVars>
      </dgm:prSet>
      <dgm:spPr/>
    </dgm:pt>
    <dgm:pt modelId="{44738EEA-06B3-4AF6-953E-FE1C84D16715}" type="pres">
      <dgm:prSet presAssocID="{F1299FFB-5CDF-457A-B78F-B1728C20D265}" presName="txSpace" presStyleCnt="0"/>
      <dgm:spPr/>
    </dgm:pt>
    <dgm:pt modelId="{D38933C1-D8DE-4D84-B348-E9A9546B7D6A}" type="pres">
      <dgm:prSet presAssocID="{F1299FFB-5CDF-457A-B78F-B1728C20D265}" presName="desTx" presStyleLbl="revTx" presStyleIdx="3" presStyleCnt="6">
        <dgm:presLayoutVars/>
      </dgm:prSet>
      <dgm:spPr/>
    </dgm:pt>
    <dgm:pt modelId="{DF4EA333-3939-4BD9-9B32-B5734971F935}" type="pres">
      <dgm:prSet presAssocID="{F4A11347-52D4-4852-A6F7-76F026676129}" presName="sibTrans" presStyleCnt="0"/>
      <dgm:spPr/>
    </dgm:pt>
    <dgm:pt modelId="{034C7FAC-204A-4F4D-8D45-8826E4C7AB13}" type="pres">
      <dgm:prSet presAssocID="{2711EE75-8E21-4443-8AC5-F863DCCE7010}" presName="compNode" presStyleCnt="0"/>
      <dgm:spPr/>
    </dgm:pt>
    <dgm:pt modelId="{EA54CD62-5087-4D06-8055-0E70F8BFB49E}" type="pres">
      <dgm:prSet presAssocID="{2711EE75-8E21-4443-8AC5-F863DCCE701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44A15A30-221A-401C-8BDE-8AF733E3CBE4}" type="pres">
      <dgm:prSet presAssocID="{2711EE75-8E21-4443-8AC5-F863DCCE7010}" presName="iconSpace" presStyleCnt="0"/>
      <dgm:spPr/>
    </dgm:pt>
    <dgm:pt modelId="{2B6FC0B1-F285-446D-9FF1-789FDF82E77C}" type="pres">
      <dgm:prSet presAssocID="{2711EE75-8E21-4443-8AC5-F863DCCE7010}" presName="parTx" presStyleLbl="revTx" presStyleIdx="4" presStyleCnt="6">
        <dgm:presLayoutVars>
          <dgm:chMax val="0"/>
          <dgm:chPref val="0"/>
        </dgm:presLayoutVars>
      </dgm:prSet>
      <dgm:spPr/>
    </dgm:pt>
    <dgm:pt modelId="{6F5024D1-4A8D-408E-8FB3-BEB502D9A5BE}" type="pres">
      <dgm:prSet presAssocID="{2711EE75-8E21-4443-8AC5-F863DCCE7010}" presName="txSpace" presStyleCnt="0"/>
      <dgm:spPr/>
    </dgm:pt>
    <dgm:pt modelId="{68CC6B5A-1D9F-47DA-B3EE-ED77BB648992}" type="pres">
      <dgm:prSet presAssocID="{2711EE75-8E21-4443-8AC5-F863DCCE7010}" presName="desTx" presStyleLbl="revTx" presStyleIdx="5" presStyleCnt="6">
        <dgm:presLayoutVars/>
      </dgm:prSet>
      <dgm:spPr/>
    </dgm:pt>
  </dgm:ptLst>
  <dgm:cxnLst>
    <dgm:cxn modelId="{D6278907-B1F8-4CDE-A76B-1CB0B72A74C8}" type="presOf" srcId="{779270FA-7F45-4358-9428-285CBA7A5C2F}" destId="{6EA8BC3E-52E4-40A6-AD04-8A4437D92FA9}" srcOrd="0" destOrd="0" presId="urn:microsoft.com/office/officeart/2018/5/layout/CenteredIconLabelDescriptionList"/>
    <dgm:cxn modelId="{EF79440F-9548-4F2A-BE41-49931E95AB9A}" type="presOf" srcId="{9962ECAA-41F4-4196-906D-A0C27A1ADAED}" destId="{D38933C1-D8DE-4D84-B348-E9A9546B7D6A}" srcOrd="0" destOrd="1" presId="urn:microsoft.com/office/officeart/2018/5/layout/CenteredIconLabelDescriptionList"/>
    <dgm:cxn modelId="{160BD11D-7C7F-4B20-BA3C-4383E1E0A69A}" srcId="{F1299FFB-5CDF-457A-B78F-B1728C20D265}" destId="{9962ECAA-41F4-4196-906D-A0C27A1ADAED}" srcOrd="1" destOrd="0" parTransId="{3E581C9F-469C-4260-B00B-D47E4154657D}" sibTransId="{B3FFB9F0-A86D-4999-9416-E0558875F9AC}"/>
    <dgm:cxn modelId="{638F9C29-8BE7-4FB2-BA50-5ADFB3EC762B}" srcId="{F1299FFB-5CDF-457A-B78F-B1728C20D265}" destId="{502C603B-D361-4588-BC22-BDE291566997}" srcOrd="2" destOrd="0" parTransId="{7749B011-EC99-4DB7-B15A-A2B0EE2842EA}" sibTransId="{C23287D3-5845-4916-B541-09C7F72AB48B}"/>
    <dgm:cxn modelId="{DD9C722D-A49B-4C33-AE23-EBB042796E20}" srcId="{2711EE75-8E21-4443-8AC5-F863DCCE7010}" destId="{C46714AC-6D4F-47EB-895D-E00AB561D58D}" srcOrd="0" destOrd="0" parTransId="{EEBBABA2-FE93-4671-89D0-1D86E847B7FB}" sibTransId="{E82FC193-C885-4673-9938-791848E6B969}"/>
    <dgm:cxn modelId="{F96A6B2F-F8CE-472E-A954-039B725411A9}" type="presOf" srcId="{F1299FFB-5CDF-457A-B78F-B1728C20D265}" destId="{C823FD03-5408-4094-AF4F-4306BEB7BE6E}" srcOrd="0" destOrd="0" presId="urn:microsoft.com/office/officeart/2018/5/layout/CenteredIconLabelDescriptionList"/>
    <dgm:cxn modelId="{143C1E37-381E-4375-80A1-645057CB2953}" type="presOf" srcId="{F1740F71-F7ED-4A96-B264-794173940379}" destId="{D38933C1-D8DE-4D84-B348-E9A9546B7D6A}" srcOrd="0" destOrd="3" presId="urn:microsoft.com/office/officeart/2018/5/layout/CenteredIconLabelDescriptionList"/>
    <dgm:cxn modelId="{7515163B-1E2E-4501-AAEA-B6884D29B690}" srcId="{2711EE75-8E21-4443-8AC5-F863DCCE7010}" destId="{0C08813A-A0F7-4D4D-859C-989F8BC462D8}" srcOrd="1" destOrd="0" parTransId="{BE22CC08-87D9-40BE-897F-59A998D36FEC}" sibTransId="{08685D2C-6E63-44FA-91B1-A71F742C6CE6}"/>
    <dgm:cxn modelId="{FCD66B3D-C9E5-40DE-A5D6-C4706C34930F}" type="presOf" srcId="{9DD3F279-3093-4C14-8D7E-D145126D3770}" destId="{F26D4D70-BB65-46C9-929E-73186127CFF4}" srcOrd="0" destOrd="0" presId="urn:microsoft.com/office/officeart/2018/5/layout/CenteredIconLabelDescriptionList"/>
    <dgm:cxn modelId="{18CE073F-881E-4B2E-8E98-C9FD30892A95}" srcId="{F1299FFB-5CDF-457A-B78F-B1728C20D265}" destId="{98A4684A-3CF5-4C34-829A-F0F8AD9E36BB}" srcOrd="0" destOrd="0" parTransId="{6295D2B0-8E33-4D06-B5D8-B437F688FB25}" sibTransId="{45325018-E1B9-4D11-8116-1E0F3703DF4F}"/>
    <dgm:cxn modelId="{71189B41-1B70-4636-A559-44960D52E2C9}" type="presOf" srcId="{502C603B-D361-4588-BC22-BDE291566997}" destId="{D38933C1-D8DE-4D84-B348-E9A9546B7D6A}" srcOrd="0" destOrd="2" presId="urn:microsoft.com/office/officeart/2018/5/layout/CenteredIconLabelDescriptionList"/>
    <dgm:cxn modelId="{7272B368-1100-4014-989E-96B9F9F0C105}" type="presOf" srcId="{0C08813A-A0F7-4D4D-859C-989F8BC462D8}" destId="{68CC6B5A-1D9F-47DA-B3EE-ED77BB648992}" srcOrd="0" destOrd="1" presId="urn:microsoft.com/office/officeart/2018/5/layout/CenteredIconLabelDescriptionList"/>
    <dgm:cxn modelId="{C79A5275-5EA6-437B-A021-EE0BEA702CAA}" srcId="{9DD3F279-3093-4C14-8D7E-D145126D3770}" destId="{8476F04D-E3BF-44A1-AB70-0582F6E6F8A0}" srcOrd="1" destOrd="0" parTransId="{447EF71F-A571-402F-84A9-6EC70EF696C2}" sibTransId="{7E3D2485-8515-4D05-99E8-6387D17CF08B}"/>
    <dgm:cxn modelId="{9406437D-5859-4D28-953F-3BAA5F04AC0D}" srcId="{779270FA-7F45-4358-9428-285CBA7A5C2F}" destId="{9DD3F279-3093-4C14-8D7E-D145126D3770}" srcOrd="0" destOrd="0" parTransId="{D4BD2B23-BCF6-44FB-BAF6-50491C50F7E6}" sibTransId="{28AC640A-7D14-44AE-900A-CF3FA9C6433A}"/>
    <dgm:cxn modelId="{ADB9B07F-6A84-40AF-B9E1-27FC214D3513}" type="presOf" srcId="{98A4684A-3CF5-4C34-829A-F0F8AD9E36BB}" destId="{D38933C1-D8DE-4D84-B348-E9A9546B7D6A}" srcOrd="0" destOrd="0" presId="urn:microsoft.com/office/officeart/2018/5/layout/CenteredIconLabelDescriptionList"/>
    <dgm:cxn modelId="{2CC18E85-C7F5-4458-8018-4C485A85BF43}" srcId="{779270FA-7F45-4358-9428-285CBA7A5C2F}" destId="{F1299FFB-5CDF-457A-B78F-B1728C20D265}" srcOrd="1" destOrd="0" parTransId="{E78E79A6-8E2A-4D08-8EA2-13208254A356}" sibTransId="{F4A11347-52D4-4852-A6F7-76F026676129}"/>
    <dgm:cxn modelId="{D0E8E38C-AA12-41B4-936D-B64FE2EEA04B}" type="presOf" srcId="{2711EE75-8E21-4443-8AC5-F863DCCE7010}" destId="{2B6FC0B1-F285-446D-9FF1-789FDF82E77C}" srcOrd="0" destOrd="0" presId="urn:microsoft.com/office/officeart/2018/5/layout/CenteredIconLabelDescriptionList"/>
    <dgm:cxn modelId="{DF72709F-EB4A-4EF2-9332-39924DC7FFE2}" srcId="{779270FA-7F45-4358-9428-285CBA7A5C2F}" destId="{2711EE75-8E21-4443-8AC5-F863DCCE7010}" srcOrd="2" destOrd="0" parTransId="{FCBF5397-C371-4BAA-85E3-1C14AF2E2C5A}" sibTransId="{BADAA8E9-815D-4CDB-9985-685A3AC7DD8A}"/>
    <dgm:cxn modelId="{6981FBA0-E2F8-4C73-8BD2-2EBA7D9D3AF7}" type="presOf" srcId="{8476F04D-E3BF-44A1-AB70-0582F6E6F8A0}" destId="{606CAA80-0D50-4EF3-BFE9-D3D43330D51B}" srcOrd="0" destOrd="1" presId="urn:microsoft.com/office/officeart/2018/5/layout/CenteredIconLabelDescriptionList"/>
    <dgm:cxn modelId="{21D491C5-FBF5-4C37-B5D5-BC0DC615C2C2}" srcId="{F1299FFB-5CDF-457A-B78F-B1728C20D265}" destId="{F1740F71-F7ED-4A96-B264-794173940379}" srcOrd="3" destOrd="0" parTransId="{A3AF3F61-E12A-4EC7-B000-6CE11FB5BC08}" sibTransId="{E7F82CD7-0B53-4E87-B13F-FFBEA0B2767F}"/>
    <dgm:cxn modelId="{2EABE3D1-3672-420F-806F-4DB7BA8C6170}" srcId="{9DD3F279-3093-4C14-8D7E-D145126D3770}" destId="{E7BBE06E-8EAF-4243-AECE-6D2C397C269A}" srcOrd="0" destOrd="0" parTransId="{A624FBFB-D88D-4D7C-A6E1-21842B2906C3}" sibTransId="{273F89B6-7831-4688-A8ED-5584CBF63328}"/>
    <dgm:cxn modelId="{457DC6DE-C33E-4954-9721-C2D6F19447D6}" type="presOf" srcId="{E7BBE06E-8EAF-4243-AECE-6D2C397C269A}" destId="{606CAA80-0D50-4EF3-BFE9-D3D43330D51B}" srcOrd="0" destOrd="0" presId="urn:microsoft.com/office/officeart/2018/5/layout/CenteredIconLabelDescriptionList"/>
    <dgm:cxn modelId="{5C744CF7-8CB2-4AF0-93C4-8E89F3AE28A8}" type="presOf" srcId="{C46714AC-6D4F-47EB-895D-E00AB561D58D}" destId="{68CC6B5A-1D9F-47DA-B3EE-ED77BB648992}" srcOrd="0" destOrd="0" presId="urn:microsoft.com/office/officeart/2018/5/layout/CenteredIconLabelDescriptionList"/>
    <dgm:cxn modelId="{B37A2B9F-614C-41FC-A931-0A2C93C84987}" type="presParOf" srcId="{6EA8BC3E-52E4-40A6-AD04-8A4437D92FA9}" destId="{87C2CECE-AB43-42C4-A7A4-577E45DA8DDA}" srcOrd="0" destOrd="0" presId="urn:microsoft.com/office/officeart/2018/5/layout/CenteredIconLabelDescriptionList"/>
    <dgm:cxn modelId="{1DA493D6-EF17-4794-9DFA-A81226894615}" type="presParOf" srcId="{87C2CECE-AB43-42C4-A7A4-577E45DA8DDA}" destId="{568307DD-A45D-4149-9271-ECF96A3F758C}" srcOrd="0" destOrd="0" presId="urn:microsoft.com/office/officeart/2018/5/layout/CenteredIconLabelDescriptionList"/>
    <dgm:cxn modelId="{5A606284-BE18-46BB-A25A-DF6A127DBDF8}" type="presParOf" srcId="{87C2CECE-AB43-42C4-A7A4-577E45DA8DDA}" destId="{63CE8948-CDCC-4558-8064-54F2ACE6EE61}" srcOrd="1" destOrd="0" presId="urn:microsoft.com/office/officeart/2018/5/layout/CenteredIconLabelDescriptionList"/>
    <dgm:cxn modelId="{FF019A3E-6D55-48B0-816A-8ED73B8A24B5}" type="presParOf" srcId="{87C2CECE-AB43-42C4-A7A4-577E45DA8DDA}" destId="{F26D4D70-BB65-46C9-929E-73186127CFF4}" srcOrd="2" destOrd="0" presId="urn:microsoft.com/office/officeart/2018/5/layout/CenteredIconLabelDescriptionList"/>
    <dgm:cxn modelId="{F14C8247-F4D5-4EAC-95A1-CD77233A1950}" type="presParOf" srcId="{87C2CECE-AB43-42C4-A7A4-577E45DA8DDA}" destId="{F8CC648E-1810-4ADD-ABF7-9D0AA63A35B5}" srcOrd="3" destOrd="0" presId="urn:microsoft.com/office/officeart/2018/5/layout/CenteredIconLabelDescriptionList"/>
    <dgm:cxn modelId="{23884DE9-24F3-4BCC-B4B0-38927E105B76}" type="presParOf" srcId="{87C2CECE-AB43-42C4-A7A4-577E45DA8DDA}" destId="{606CAA80-0D50-4EF3-BFE9-D3D43330D51B}" srcOrd="4" destOrd="0" presId="urn:microsoft.com/office/officeart/2018/5/layout/CenteredIconLabelDescriptionList"/>
    <dgm:cxn modelId="{55994580-3FCE-4AE4-8117-AE1E400B96F3}" type="presParOf" srcId="{6EA8BC3E-52E4-40A6-AD04-8A4437D92FA9}" destId="{BF8C8175-0D1B-4DAA-9242-750A069BB3A1}" srcOrd="1" destOrd="0" presId="urn:microsoft.com/office/officeart/2018/5/layout/CenteredIconLabelDescriptionList"/>
    <dgm:cxn modelId="{19487E76-4DC7-4E17-985D-1D220D885819}" type="presParOf" srcId="{6EA8BC3E-52E4-40A6-AD04-8A4437D92FA9}" destId="{2533C929-441E-448A-99B7-FEE65E758A95}" srcOrd="2" destOrd="0" presId="urn:microsoft.com/office/officeart/2018/5/layout/CenteredIconLabelDescriptionList"/>
    <dgm:cxn modelId="{6E1281A6-0C60-42D2-8D1A-8AA87ABE5F58}" type="presParOf" srcId="{2533C929-441E-448A-99B7-FEE65E758A95}" destId="{290895A6-FCCD-4DDA-9CCB-6B8F0E37EC93}" srcOrd="0" destOrd="0" presId="urn:microsoft.com/office/officeart/2018/5/layout/CenteredIconLabelDescriptionList"/>
    <dgm:cxn modelId="{57060C11-0DFB-43B6-BCF8-A00D63D73217}" type="presParOf" srcId="{2533C929-441E-448A-99B7-FEE65E758A95}" destId="{67F9AD12-60A1-469E-91D9-76902237463C}" srcOrd="1" destOrd="0" presId="urn:microsoft.com/office/officeart/2018/5/layout/CenteredIconLabelDescriptionList"/>
    <dgm:cxn modelId="{8BD2D432-1F5C-452D-811F-676BEB81E60A}" type="presParOf" srcId="{2533C929-441E-448A-99B7-FEE65E758A95}" destId="{C823FD03-5408-4094-AF4F-4306BEB7BE6E}" srcOrd="2" destOrd="0" presId="urn:microsoft.com/office/officeart/2018/5/layout/CenteredIconLabelDescriptionList"/>
    <dgm:cxn modelId="{B43B2BBD-6A8B-4127-B1BF-A17CBDF0DACA}" type="presParOf" srcId="{2533C929-441E-448A-99B7-FEE65E758A95}" destId="{44738EEA-06B3-4AF6-953E-FE1C84D16715}" srcOrd="3" destOrd="0" presId="urn:microsoft.com/office/officeart/2018/5/layout/CenteredIconLabelDescriptionList"/>
    <dgm:cxn modelId="{B8FB58B4-4A37-4257-9996-03ABFE675FBD}" type="presParOf" srcId="{2533C929-441E-448A-99B7-FEE65E758A95}" destId="{D38933C1-D8DE-4D84-B348-E9A9546B7D6A}" srcOrd="4" destOrd="0" presId="urn:microsoft.com/office/officeart/2018/5/layout/CenteredIconLabelDescriptionList"/>
    <dgm:cxn modelId="{DE579F2E-1687-4D0C-82CC-8C856B0F69A3}" type="presParOf" srcId="{6EA8BC3E-52E4-40A6-AD04-8A4437D92FA9}" destId="{DF4EA333-3939-4BD9-9B32-B5734971F935}" srcOrd="3" destOrd="0" presId="urn:microsoft.com/office/officeart/2018/5/layout/CenteredIconLabelDescriptionList"/>
    <dgm:cxn modelId="{68E4AD50-8244-4E16-A3EE-2063D0A62C83}" type="presParOf" srcId="{6EA8BC3E-52E4-40A6-AD04-8A4437D92FA9}" destId="{034C7FAC-204A-4F4D-8D45-8826E4C7AB13}" srcOrd="4" destOrd="0" presId="urn:microsoft.com/office/officeart/2018/5/layout/CenteredIconLabelDescriptionList"/>
    <dgm:cxn modelId="{E255F16D-2477-4F59-A970-C57EAC32F042}" type="presParOf" srcId="{034C7FAC-204A-4F4D-8D45-8826E4C7AB13}" destId="{EA54CD62-5087-4D06-8055-0E70F8BFB49E}" srcOrd="0" destOrd="0" presId="urn:microsoft.com/office/officeart/2018/5/layout/CenteredIconLabelDescriptionList"/>
    <dgm:cxn modelId="{5FC03D3B-694C-4E3C-8C09-C18D7FB91B5A}" type="presParOf" srcId="{034C7FAC-204A-4F4D-8D45-8826E4C7AB13}" destId="{44A15A30-221A-401C-8BDE-8AF733E3CBE4}" srcOrd="1" destOrd="0" presId="urn:microsoft.com/office/officeart/2018/5/layout/CenteredIconLabelDescriptionList"/>
    <dgm:cxn modelId="{2F0F0C64-359E-453C-883A-23684B4FEDB0}" type="presParOf" srcId="{034C7FAC-204A-4F4D-8D45-8826E4C7AB13}" destId="{2B6FC0B1-F285-446D-9FF1-789FDF82E77C}" srcOrd="2" destOrd="0" presId="urn:microsoft.com/office/officeart/2018/5/layout/CenteredIconLabelDescriptionList"/>
    <dgm:cxn modelId="{8D1696A7-A495-4C5E-A1B1-AABD7D35111C}" type="presParOf" srcId="{034C7FAC-204A-4F4D-8D45-8826E4C7AB13}" destId="{6F5024D1-4A8D-408E-8FB3-BEB502D9A5BE}" srcOrd="3" destOrd="0" presId="urn:microsoft.com/office/officeart/2018/5/layout/CenteredIconLabelDescriptionList"/>
    <dgm:cxn modelId="{07775C04-71E0-4744-A7CD-785D596A5E8B}" type="presParOf" srcId="{034C7FAC-204A-4F4D-8D45-8826E4C7AB13}" destId="{68CC6B5A-1D9F-47DA-B3EE-ED77BB648992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49F45F-BB67-4B2A-BCB4-F9C2BF6368E1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C0B4FB9-3438-4926-9EBC-251E318F49C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Functional</a:t>
          </a:r>
        </a:p>
      </dgm:t>
    </dgm:pt>
    <dgm:pt modelId="{D8873C68-8994-4AC5-91AD-5D63D70C8FE5}" type="parTrans" cxnId="{F1F9F6BF-EBAD-4178-B53A-410C6C7F9948}">
      <dgm:prSet/>
      <dgm:spPr/>
      <dgm:t>
        <a:bodyPr/>
        <a:lstStyle/>
        <a:p>
          <a:endParaRPr lang="en-US"/>
        </a:p>
      </dgm:t>
    </dgm:pt>
    <dgm:pt modelId="{667AD69E-757C-4F40-88E1-EF934A278956}" type="sibTrans" cxnId="{F1F9F6BF-EBAD-4178-B53A-410C6C7F9948}">
      <dgm:prSet phldrT="01"/>
      <dgm:spPr/>
      <dgm:t>
        <a:bodyPr/>
        <a:lstStyle/>
        <a:p>
          <a:endParaRPr lang="en-US"/>
        </a:p>
      </dgm:t>
    </dgm:pt>
    <dgm:pt modelId="{6A29FDE0-A8CE-4682-A61B-B2A60C07A99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Resource</a:t>
          </a:r>
        </a:p>
      </dgm:t>
    </dgm:pt>
    <dgm:pt modelId="{4D40B3E4-DCB2-44D3-B079-BF37980F853B}" type="parTrans" cxnId="{9746BA4E-FF8B-42E9-8FF0-81B3A6FAEF95}">
      <dgm:prSet/>
      <dgm:spPr/>
      <dgm:t>
        <a:bodyPr/>
        <a:lstStyle/>
        <a:p>
          <a:endParaRPr lang="en-US"/>
        </a:p>
      </dgm:t>
    </dgm:pt>
    <dgm:pt modelId="{6D2E0DAA-F982-4829-9A4D-C1FC8B5A2E25}" type="sibTrans" cxnId="{9746BA4E-FF8B-42E9-8FF0-81B3A6FAEF95}">
      <dgm:prSet phldrT="02"/>
      <dgm:spPr/>
      <dgm:t>
        <a:bodyPr/>
        <a:lstStyle/>
        <a:p>
          <a:endParaRPr lang="en-US"/>
        </a:p>
      </dgm:t>
    </dgm:pt>
    <dgm:pt modelId="{28CFF748-86F4-4215-AD20-7D7392839CD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Physical</a:t>
          </a:r>
        </a:p>
      </dgm:t>
    </dgm:pt>
    <dgm:pt modelId="{59E16AE1-78CD-41DE-9AB4-22AA00602320}" type="parTrans" cxnId="{0575E846-05C2-41CB-A41D-5C92A95B8D5C}">
      <dgm:prSet/>
      <dgm:spPr/>
      <dgm:t>
        <a:bodyPr/>
        <a:lstStyle/>
        <a:p>
          <a:endParaRPr lang="en-US"/>
        </a:p>
      </dgm:t>
    </dgm:pt>
    <dgm:pt modelId="{3CA331FF-8551-4711-B9A4-04317EED175C}" type="sibTrans" cxnId="{0575E846-05C2-41CB-A41D-5C92A95B8D5C}">
      <dgm:prSet phldrT="03"/>
      <dgm:spPr/>
      <dgm:t>
        <a:bodyPr/>
        <a:lstStyle/>
        <a:p>
          <a:endParaRPr lang="en-US"/>
        </a:p>
      </dgm:t>
    </dgm:pt>
    <dgm:pt modelId="{A65E0338-DEA3-4D99-99DE-8650DCA73C5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Aesthetic</a:t>
          </a:r>
        </a:p>
      </dgm:t>
    </dgm:pt>
    <dgm:pt modelId="{1236A2A4-DB8A-4A81-B89C-72E0F48266E9}" type="parTrans" cxnId="{63460375-199E-4055-8673-8415848DCAE1}">
      <dgm:prSet/>
      <dgm:spPr/>
      <dgm:t>
        <a:bodyPr/>
        <a:lstStyle/>
        <a:p>
          <a:endParaRPr lang="en-US"/>
        </a:p>
      </dgm:t>
    </dgm:pt>
    <dgm:pt modelId="{D08761A9-A404-4A7B-AA15-5685C967BA54}" type="sibTrans" cxnId="{63460375-199E-4055-8673-8415848DCAE1}">
      <dgm:prSet phldrT="05"/>
      <dgm:spPr/>
      <dgm:t>
        <a:bodyPr/>
        <a:lstStyle/>
        <a:p>
          <a:endParaRPr lang="en-US"/>
        </a:p>
      </dgm:t>
    </dgm:pt>
    <dgm:pt modelId="{D1BC09D5-1635-49E4-B84C-25881BD9A2E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User Experience</a:t>
          </a:r>
        </a:p>
      </dgm:t>
    </dgm:pt>
    <dgm:pt modelId="{9CF7BB82-6149-46E0-9561-3C137D1F416D}" type="parTrans" cxnId="{0FCB76A2-1E03-40CC-A45C-6250729FF9B0}">
      <dgm:prSet/>
      <dgm:spPr/>
      <dgm:t>
        <a:bodyPr/>
        <a:lstStyle/>
        <a:p>
          <a:endParaRPr lang="en-US"/>
        </a:p>
      </dgm:t>
    </dgm:pt>
    <dgm:pt modelId="{CFD0A041-BC82-48D3-9397-65B4C7B9E246}" type="sibTrans" cxnId="{0FCB76A2-1E03-40CC-A45C-6250729FF9B0}">
      <dgm:prSet phldrT="06"/>
      <dgm:spPr/>
      <dgm:t>
        <a:bodyPr/>
        <a:lstStyle/>
        <a:p>
          <a:endParaRPr lang="en-US"/>
        </a:p>
      </dgm:t>
    </dgm:pt>
    <dgm:pt modelId="{7163B82D-F1D4-434E-A7CD-1800D287C46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Environmental</a:t>
          </a:r>
        </a:p>
      </dgm:t>
    </dgm:pt>
    <dgm:pt modelId="{185A4EF5-F0CA-4E54-9500-6C9DB2B52C58}" type="parTrans" cxnId="{A043A40D-BA02-459E-AD2D-2CF82AF10BB4}">
      <dgm:prSet/>
      <dgm:spPr/>
      <dgm:t>
        <a:bodyPr/>
        <a:lstStyle/>
        <a:p>
          <a:endParaRPr lang="en-CA"/>
        </a:p>
      </dgm:t>
    </dgm:pt>
    <dgm:pt modelId="{2C0E2135-1153-4531-B798-7CB90571AE41}" type="sibTrans" cxnId="{A043A40D-BA02-459E-AD2D-2CF82AF10BB4}">
      <dgm:prSet phldrT="04"/>
      <dgm:spPr/>
      <dgm:t>
        <a:bodyPr/>
        <a:lstStyle/>
        <a:p>
          <a:endParaRPr lang="en-CA"/>
        </a:p>
      </dgm:t>
    </dgm:pt>
    <dgm:pt modelId="{A2F1F68C-7EDE-482B-9B91-E445F21911CC}" type="pres">
      <dgm:prSet presAssocID="{4949F45F-BB67-4B2A-BCB4-F9C2BF6368E1}" presName="root" presStyleCnt="0">
        <dgm:presLayoutVars>
          <dgm:dir/>
          <dgm:resizeHandles val="exact"/>
        </dgm:presLayoutVars>
      </dgm:prSet>
      <dgm:spPr/>
    </dgm:pt>
    <dgm:pt modelId="{38F2ABF2-4114-4259-B64F-BEC8B4FD2EF3}" type="pres">
      <dgm:prSet presAssocID="{6C0B4FB9-3438-4926-9EBC-251E318F49C7}" presName="compNode" presStyleCnt="0"/>
      <dgm:spPr/>
    </dgm:pt>
    <dgm:pt modelId="{94FC1506-1E58-486D-B4F1-786E09C7CF03}" type="pres">
      <dgm:prSet presAssocID="{6C0B4FB9-3438-4926-9EBC-251E318F49C7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FD5F23B-206E-47E7-B0EA-93CAF687B8CE}" type="pres">
      <dgm:prSet presAssocID="{6C0B4FB9-3438-4926-9EBC-251E318F49C7}" presName="spaceRect" presStyleCnt="0"/>
      <dgm:spPr/>
    </dgm:pt>
    <dgm:pt modelId="{1FAEAEAC-A620-4A36-B9CE-8F6C357D54B1}" type="pres">
      <dgm:prSet presAssocID="{6C0B4FB9-3438-4926-9EBC-251E318F49C7}" presName="textRect" presStyleLbl="revTx" presStyleIdx="0" presStyleCnt="6">
        <dgm:presLayoutVars>
          <dgm:chMax val="1"/>
          <dgm:chPref val="1"/>
        </dgm:presLayoutVars>
      </dgm:prSet>
      <dgm:spPr/>
    </dgm:pt>
    <dgm:pt modelId="{CF5FEE8B-36E6-480B-902F-D0E9F0E7DACE}" type="pres">
      <dgm:prSet presAssocID="{667AD69E-757C-4F40-88E1-EF934A278956}" presName="sibTrans" presStyleCnt="0"/>
      <dgm:spPr/>
    </dgm:pt>
    <dgm:pt modelId="{EAE51FCF-ED1E-45EA-B063-97F495791154}" type="pres">
      <dgm:prSet presAssocID="{6A29FDE0-A8CE-4682-A61B-B2A60C07A99D}" presName="compNode" presStyleCnt="0"/>
      <dgm:spPr/>
    </dgm:pt>
    <dgm:pt modelId="{6211308F-E987-480D-8533-CD7200E5C51D}" type="pres">
      <dgm:prSet presAssocID="{6A29FDE0-A8CE-4682-A61B-B2A60C07A99D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5F722BE6-A455-45E5-8BC2-DA9007FB1F3B}" type="pres">
      <dgm:prSet presAssocID="{6A29FDE0-A8CE-4682-A61B-B2A60C07A99D}" presName="spaceRect" presStyleCnt="0"/>
      <dgm:spPr/>
    </dgm:pt>
    <dgm:pt modelId="{C0EB60E2-6528-45E0-A46D-EEE42BD83C96}" type="pres">
      <dgm:prSet presAssocID="{6A29FDE0-A8CE-4682-A61B-B2A60C07A99D}" presName="textRect" presStyleLbl="revTx" presStyleIdx="1" presStyleCnt="6">
        <dgm:presLayoutVars>
          <dgm:chMax val="1"/>
          <dgm:chPref val="1"/>
        </dgm:presLayoutVars>
      </dgm:prSet>
      <dgm:spPr/>
    </dgm:pt>
    <dgm:pt modelId="{00AFB7A7-5963-41AC-A172-ECD0C49E4EF9}" type="pres">
      <dgm:prSet presAssocID="{6D2E0DAA-F982-4829-9A4D-C1FC8B5A2E25}" presName="sibTrans" presStyleCnt="0"/>
      <dgm:spPr/>
    </dgm:pt>
    <dgm:pt modelId="{15056BD7-FD2B-4C39-AD0B-9C627EE81E04}" type="pres">
      <dgm:prSet presAssocID="{28CFF748-86F4-4215-AD20-7D7392839CD5}" presName="compNode" presStyleCnt="0"/>
      <dgm:spPr/>
    </dgm:pt>
    <dgm:pt modelId="{78C9B3AD-F0B5-4D62-B363-7E0C2770BBD0}" type="pres">
      <dgm:prSet presAssocID="{28CFF748-86F4-4215-AD20-7D7392839CD5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dy Builder"/>
        </a:ext>
      </dgm:extLst>
    </dgm:pt>
    <dgm:pt modelId="{1CEA42FC-FD5E-47AD-AA8C-BD3A1E6996FE}" type="pres">
      <dgm:prSet presAssocID="{28CFF748-86F4-4215-AD20-7D7392839CD5}" presName="spaceRect" presStyleCnt="0"/>
      <dgm:spPr/>
    </dgm:pt>
    <dgm:pt modelId="{6EDA4341-804C-4277-82AB-B6A65BEB54B1}" type="pres">
      <dgm:prSet presAssocID="{28CFF748-86F4-4215-AD20-7D7392839CD5}" presName="textRect" presStyleLbl="revTx" presStyleIdx="2" presStyleCnt="6">
        <dgm:presLayoutVars>
          <dgm:chMax val="1"/>
          <dgm:chPref val="1"/>
        </dgm:presLayoutVars>
      </dgm:prSet>
      <dgm:spPr/>
    </dgm:pt>
    <dgm:pt modelId="{0B4203B1-7D85-4BAD-B7B2-2801BEEC6B66}" type="pres">
      <dgm:prSet presAssocID="{3CA331FF-8551-4711-B9A4-04317EED175C}" presName="sibTrans" presStyleCnt="0"/>
      <dgm:spPr/>
    </dgm:pt>
    <dgm:pt modelId="{55A88049-0E50-4D44-9F1D-2F20BE56CE5E}" type="pres">
      <dgm:prSet presAssocID="{A65E0338-DEA3-4D99-99DE-8650DCA73C5D}" presName="compNode" presStyleCnt="0"/>
      <dgm:spPr/>
    </dgm:pt>
    <dgm:pt modelId="{9FB5A7AE-9541-489D-976B-723B0911BF84}" type="pres">
      <dgm:prSet presAssocID="{A65E0338-DEA3-4D99-99DE-8650DCA73C5D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9048676A-6E20-43FE-B800-34B99E4CD5E5}" type="pres">
      <dgm:prSet presAssocID="{A65E0338-DEA3-4D99-99DE-8650DCA73C5D}" presName="spaceRect" presStyleCnt="0"/>
      <dgm:spPr/>
    </dgm:pt>
    <dgm:pt modelId="{5766A270-EF6A-4664-BF93-76A5CFFBF9D3}" type="pres">
      <dgm:prSet presAssocID="{A65E0338-DEA3-4D99-99DE-8650DCA73C5D}" presName="textRect" presStyleLbl="revTx" presStyleIdx="3" presStyleCnt="6">
        <dgm:presLayoutVars>
          <dgm:chMax val="1"/>
          <dgm:chPref val="1"/>
        </dgm:presLayoutVars>
      </dgm:prSet>
      <dgm:spPr/>
    </dgm:pt>
    <dgm:pt modelId="{6866948D-7CC9-46BE-A43D-5026A0BF8972}" type="pres">
      <dgm:prSet presAssocID="{D08761A9-A404-4A7B-AA15-5685C967BA54}" presName="sibTrans" presStyleCnt="0"/>
      <dgm:spPr/>
    </dgm:pt>
    <dgm:pt modelId="{CB7386FB-FE98-4E71-AE80-73587800CDE5}" type="pres">
      <dgm:prSet presAssocID="{7163B82D-F1D4-434E-A7CD-1800D287C463}" presName="compNode" presStyleCnt="0"/>
      <dgm:spPr/>
    </dgm:pt>
    <dgm:pt modelId="{179598D5-3B74-415A-9430-B8F6DE094721}" type="pres">
      <dgm:prSet presAssocID="{7163B82D-F1D4-434E-A7CD-1800D287C463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tainability"/>
        </a:ext>
      </dgm:extLst>
    </dgm:pt>
    <dgm:pt modelId="{D117B226-9E1A-49D2-B789-9B528708C812}" type="pres">
      <dgm:prSet presAssocID="{7163B82D-F1D4-434E-A7CD-1800D287C463}" presName="spaceRect" presStyleCnt="0"/>
      <dgm:spPr/>
    </dgm:pt>
    <dgm:pt modelId="{71D3E295-0887-43B6-9726-6E5BA39BDAF9}" type="pres">
      <dgm:prSet presAssocID="{7163B82D-F1D4-434E-A7CD-1800D287C463}" presName="textRect" presStyleLbl="revTx" presStyleIdx="4" presStyleCnt="6">
        <dgm:presLayoutVars>
          <dgm:chMax val="1"/>
          <dgm:chPref val="1"/>
        </dgm:presLayoutVars>
      </dgm:prSet>
      <dgm:spPr/>
    </dgm:pt>
    <dgm:pt modelId="{64F4B1C8-A2C2-4A0E-BB43-6406D51DFF33}" type="pres">
      <dgm:prSet presAssocID="{2C0E2135-1153-4531-B798-7CB90571AE41}" presName="sibTrans" presStyleCnt="0"/>
      <dgm:spPr/>
    </dgm:pt>
    <dgm:pt modelId="{1F024329-9E76-4048-AE9E-AE30E8E482C8}" type="pres">
      <dgm:prSet presAssocID="{D1BC09D5-1635-49E4-B84C-25881BD9A2E5}" presName="compNode" presStyleCnt="0"/>
      <dgm:spPr/>
    </dgm:pt>
    <dgm:pt modelId="{2FB8F417-95DE-4C11-9724-688BD9C33D0A}" type="pres">
      <dgm:prSet presAssocID="{D1BC09D5-1635-49E4-B84C-25881BD9A2E5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lette"/>
        </a:ext>
      </dgm:extLst>
    </dgm:pt>
    <dgm:pt modelId="{0B5D6A27-4E98-481A-8ECA-C21B0DDD01CD}" type="pres">
      <dgm:prSet presAssocID="{D1BC09D5-1635-49E4-B84C-25881BD9A2E5}" presName="spaceRect" presStyleCnt="0"/>
      <dgm:spPr/>
    </dgm:pt>
    <dgm:pt modelId="{05CB7F4B-32BD-42A3-B8EE-6AABC1DD030E}" type="pres">
      <dgm:prSet presAssocID="{D1BC09D5-1635-49E4-B84C-25881BD9A2E5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A043A40D-BA02-459E-AD2D-2CF82AF10BB4}" srcId="{4949F45F-BB67-4B2A-BCB4-F9C2BF6368E1}" destId="{7163B82D-F1D4-434E-A7CD-1800D287C463}" srcOrd="4" destOrd="0" parTransId="{185A4EF5-F0CA-4E54-9500-6C9DB2B52C58}" sibTransId="{2C0E2135-1153-4531-B798-7CB90571AE41}"/>
    <dgm:cxn modelId="{35EB7F21-82D7-4C6C-B53A-09A5871FDCDF}" type="presOf" srcId="{4949F45F-BB67-4B2A-BCB4-F9C2BF6368E1}" destId="{A2F1F68C-7EDE-482B-9B91-E445F21911CC}" srcOrd="0" destOrd="0" presId="urn:microsoft.com/office/officeart/2018/2/layout/IconLabelList"/>
    <dgm:cxn modelId="{9E8A3329-5063-458A-AB3B-3D5FD386F62A}" type="presOf" srcId="{7163B82D-F1D4-434E-A7CD-1800D287C463}" destId="{71D3E295-0887-43B6-9726-6E5BA39BDAF9}" srcOrd="0" destOrd="0" presId="urn:microsoft.com/office/officeart/2018/2/layout/IconLabelList"/>
    <dgm:cxn modelId="{A9738E40-0BD2-4E59-AB07-4A94390C6B65}" type="presOf" srcId="{D1BC09D5-1635-49E4-B84C-25881BD9A2E5}" destId="{05CB7F4B-32BD-42A3-B8EE-6AABC1DD030E}" srcOrd="0" destOrd="0" presId="urn:microsoft.com/office/officeart/2018/2/layout/IconLabelList"/>
    <dgm:cxn modelId="{5C5D8061-8007-496A-90E4-925ED85532AE}" type="presOf" srcId="{6A29FDE0-A8CE-4682-A61B-B2A60C07A99D}" destId="{C0EB60E2-6528-45E0-A46D-EEE42BD83C96}" srcOrd="0" destOrd="0" presId="urn:microsoft.com/office/officeart/2018/2/layout/IconLabelList"/>
    <dgm:cxn modelId="{0575E846-05C2-41CB-A41D-5C92A95B8D5C}" srcId="{4949F45F-BB67-4B2A-BCB4-F9C2BF6368E1}" destId="{28CFF748-86F4-4215-AD20-7D7392839CD5}" srcOrd="2" destOrd="0" parTransId="{59E16AE1-78CD-41DE-9AB4-22AA00602320}" sibTransId="{3CA331FF-8551-4711-B9A4-04317EED175C}"/>
    <dgm:cxn modelId="{9746BA4E-FF8B-42E9-8FF0-81B3A6FAEF95}" srcId="{4949F45F-BB67-4B2A-BCB4-F9C2BF6368E1}" destId="{6A29FDE0-A8CE-4682-A61B-B2A60C07A99D}" srcOrd="1" destOrd="0" parTransId="{4D40B3E4-DCB2-44D3-B079-BF37980F853B}" sibTransId="{6D2E0DAA-F982-4829-9A4D-C1FC8B5A2E25}"/>
    <dgm:cxn modelId="{2AE3474F-E20B-4E41-BD0D-58B17C5653CA}" type="presOf" srcId="{A65E0338-DEA3-4D99-99DE-8650DCA73C5D}" destId="{5766A270-EF6A-4664-BF93-76A5CFFBF9D3}" srcOrd="0" destOrd="0" presId="urn:microsoft.com/office/officeart/2018/2/layout/IconLabelList"/>
    <dgm:cxn modelId="{63460375-199E-4055-8673-8415848DCAE1}" srcId="{4949F45F-BB67-4B2A-BCB4-F9C2BF6368E1}" destId="{A65E0338-DEA3-4D99-99DE-8650DCA73C5D}" srcOrd="3" destOrd="0" parTransId="{1236A2A4-DB8A-4A81-B89C-72E0F48266E9}" sibTransId="{D08761A9-A404-4A7B-AA15-5685C967BA54}"/>
    <dgm:cxn modelId="{0FCB76A2-1E03-40CC-A45C-6250729FF9B0}" srcId="{4949F45F-BB67-4B2A-BCB4-F9C2BF6368E1}" destId="{D1BC09D5-1635-49E4-B84C-25881BD9A2E5}" srcOrd="5" destOrd="0" parTransId="{9CF7BB82-6149-46E0-9561-3C137D1F416D}" sibTransId="{CFD0A041-BC82-48D3-9397-65B4C7B9E246}"/>
    <dgm:cxn modelId="{56CD72B1-78B3-445B-94F1-45D49D5188F4}" type="presOf" srcId="{28CFF748-86F4-4215-AD20-7D7392839CD5}" destId="{6EDA4341-804C-4277-82AB-B6A65BEB54B1}" srcOrd="0" destOrd="0" presId="urn:microsoft.com/office/officeart/2018/2/layout/IconLabelList"/>
    <dgm:cxn modelId="{6878C7BE-A8E0-429E-9A17-CAC9195A2188}" type="presOf" srcId="{6C0B4FB9-3438-4926-9EBC-251E318F49C7}" destId="{1FAEAEAC-A620-4A36-B9CE-8F6C357D54B1}" srcOrd="0" destOrd="0" presId="urn:microsoft.com/office/officeart/2018/2/layout/IconLabelList"/>
    <dgm:cxn modelId="{F1F9F6BF-EBAD-4178-B53A-410C6C7F9948}" srcId="{4949F45F-BB67-4B2A-BCB4-F9C2BF6368E1}" destId="{6C0B4FB9-3438-4926-9EBC-251E318F49C7}" srcOrd="0" destOrd="0" parTransId="{D8873C68-8994-4AC5-91AD-5D63D70C8FE5}" sibTransId="{667AD69E-757C-4F40-88E1-EF934A278956}"/>
    <dgm:cxn modelId="{14D60D8B-CD1D-480F-9F9A-0628BE7A8951}" type="presParOf" srcId="{A2F1F68C-7EDE-482B-9B91-E445F21911CC}" destId="{38F2ABF2-4114-4259-B64F-BEC8B4FD2EF3}" srcOrd="0" destOrd="0" presId="urn:microsoft.com/office/officeart/2018/2/layout/IconLabelList"/>
    <dgm:cxn modelId="{B15405BC-0C61-4432-B714-5AD25DA8F9A7}" type="presParOf" srcId="{38F2ABF2-4114-4259-B64F-BEC8B4FD2EF3}" destId="{94FC1506-1E58-486D-B4F1-786E09C7CF03}" srcOrd="0" destOrd="0" presId="urn:microsoft.com/office/officeart/2018/2/layout/IconLabelList"/>
    <dgm:cxn modelId="{DE17E3F1-83DF-493B-A456-14FA9248AE64}" type="presParOf" srcId="{38F2ABF2-4114-4259-B64F-BEC8B4FD2EF3}" destId="{1FD5F23B-206E-47E7-B0EA-93CAF687B8CE}" srcOrd="1" destOrd="0" presId="urn:microsoft.com/office/officeart/2018/2/layout/IconLabelList"/>
    <dgm:cxn modelId="{D78EB3D4-F52E-4E46-8793-39508D64BF25}" type="presParOf" srcId="{38F2ABF2-4114-4259-B64F-BEC8B4FD2EF3}" destId="{1FAEAEAC-A620-4A36-B9CE-8F6C357D54B1}" srcOrd="2" destOrd="0" presId="urn:microsoft.com/office/officeart/2018/2/layout/IconLabelList"/>
    <dgm:cxn modelId="{E575F1CF-F7D1-45E8-9A66-3E84D84B6190}" type="presParOf" srcId="{A2F1F68C-7EDE-482B-9B91-E445F21911CC}" destId="{CF5FEE8B-36E6-480B-902F-D0E9F0E7DACE}" srcOrd="1" destOrd="0" presId="urn:microsoft.com/office/officeart/2018/2/layout/IconLabelList"/>
    <dgm:cxn modelId="{2A9CD1EE-0D3B-4DE5-87F7-F22BB2203C88}" type="presParOf" srcId="{A2F1F68C-7EDE-482B-9B91-E445F21911CC}" destId="{EAE51FCF-ED1E-45EA-B063-97F495791154}" srcOrd="2" destOrd="0" presId="urn:microsoft.com/office/officeart/2018/2/layout/IconLabelList"/>
    <dgm:cxn modelId="{BDAAE101-7B99-41D3-A86E-1D1ED9A244A4}" type="presParOf" srcId="{EAE51FCF-ED1E-45EA-B063-97F495791154}" destId="{6211308F-E987-480D-8533-CD7200E5C51D}" srcOrd="0" destOrd="0" presId="urn:microsoft.com/office/officeart/2018/2/layout/IconLabelList"/>
    <dgm:cxn modelId="{A0A2B723-0B50-4F9A-922A-5EB63ED6D35C}" type="presParOf" srcId="{EAE51FCF-ED1E-45EA-B063-97F495791154}" destId="{5F722BE6-A455-45E5-8BC2-DA9007FB1F3B}" srcOrd="1" destOrd="0" presId="urn:microsoft.com/office/officeart/2018/2/layout/IconLabelList"/>
    <dgm:cxn modelId="{4AE97766-E35D-46C1-B88F-4042EF2F94A9}" type="presParOf" srcId="{EAE51FCF-ED1E-45EA-B063-97F495791154}" destId="{C0EB60E2-6528-45E0-A46D-EEE42BD83C96}" srcOrd="2" destOrd="0" presId="urn:microsoft.com/office/officeart/2018/2/layout/IconLabelList"/>
    <dgm:cxn modelId="{6B9AE549-F8EA-494F-9DF2-14F63FD02553}" type="presParOf" srcId="{A2F1F68C-7EDE-482B-9B91-E445F21911CC}" destId="{00AFB7A7-5963-41AC-A172-ECD0C49E4EF9}" srcOrd="3" destOrd="0" presId="urn:microsoft.com/office/officeart/2018/2/layout/IconLabelList"/>
    <dgm:cxn modelId="{48099135-48DF-4517-B55B-2BA17048370F}" type="presParOf" srcId="{A2F1F68C-7EDE-482B-9B91-E445F21911CC}" destId="{15056BD7-FD2B-4C39-AD0B-9C627EE81E04}" srcOrd="4" destOrd="0" presId="urn:microsoft.com/office/officeart/2018/2/layout/IconLabelList"/>
    <dgm:cxn modelId="{DAA62EF2-3EAE-4813-BB60-31F1F05630F2}" type="presParOf" srcId="{15056BD7-FD2B-4C39-AD0B-9C627EE81E04}" destId="{78C9B3AD-F0B5-4D62-B363-7E0C2770BBD0}" srcOrd="0" destOrd="0" presId="urn:microsoft.com/office/officeart/2018/2/layout/IconLabelList"/>
    <dgm:cxn modelId="{ED835149-32D0-4392-913A-C84F66051392}" type="presParOf" srcId="{15056BD7-FD2B-4C39-AD0B-9C627EE81E04}" destId="{1CEA42FC-FD5E-47AD-AA8C-BD3A1E6996FE}" srcOrd="1" destOrd="0" presId="urn:microsoft.com/office/officeart/2018/2/layout/IconLabelList"/>
    <dgm:cxn modelId="{F5469DF0-A3D0-4D5E-9317-C0072E16A734}" type="presParOf" srcId="{15056BD7-FD2B-4C39-AD0B-9C627EE81E04}" destId="{6EDA4341-804C-4277-82AB-B6A65BEB54B1}" srcOrd="2" destOrd="0" presId="urn:microsoft.com/office/officeart/2018/2/layout/IconLabelList"/>
    <dgm:cxn modelId="{351F1D77-6757-47E9-B887-FAD98888D7BC}" type="presParOf" srcId="{A2F1F68C-7EDE-482B-9B91-E445F21911CC}" destId="{0B4203B1-7D85-4BAD-B7B2-2801BEEC6B66}" srcOrd="5" destOrd="0" presId="urn:microsoft.com/office/officeart/2018/2/layout/IconLabelList"/>
    <dgm:cxn modelId="{CB117273-56D2-42EA-9CDE-24B869B5895E}" type="presParOf" srcId="{A2F1F68C-7EDE-482B-9B91-E445F21911CC}" destId="{55A88049-0E50-4D44-9F1D-2F20BE56CE5E}" srcOrd="6" destOrd="0" presId="urn:microsoft.com/office/officeart/2018/2/layout/IconLabelList"/>
    <dgm:cxn modelId="{0A1CADD0-521F-453E-A947-78579AADA7AC}" type="presParOf" srcId="{55A88049-0E50-4D44-9F1D-2F20BE56CE5E}" destId="{9FB5A7AE-9541-489D-976B-723B0911BF84}" srcOrd="0" destOrd="0" presId="urn:microsoft.com/office/officeart/2018/2/layout/IconLabelList"/>
    <dgm:cxn modelId="{CEE13720-B526-4E4C-816A-11FA175B9AE4}" type="presParOf" srcId="{55A88049-0E50-4D44-9F1D-2F20BE56CE5E}" destId="{9048676A-6E20-43FE-B800-34B99E4CD5E5}" srcOrd="1" destOrd="0" presId="urn:microsoft.com/office/officeart/2018/2/layout/IconLabelList"/>
    <dgm:cxn modelId="{F548359D-CA4F-4BD2-9C61-0244E2D00B40}" type="presParOf" srcId="{55A88049-0E50-4D44-9F1D-2F20BE56CE5E}" destId="{5766A270-EF6A-4664-BF93-76A5CFFBF9D3}" srcOrd="2" destOrd="0" presId="urn:microsoft.com/office/officeart/2018/2/layout/IconLabelList"/>
    <dgm:cxn modelId="{DFEE8934-504E-4B63-85D4-60C13E6D0CE2}" type="presParOf" srcId="{A2F1F68C-7EDE-482B-9B91-E445F21911CC}" destId="{6866948D-7CC9-46BE-A43D-5026A0BF8972}" srcOrd="7" destOrd="0" presId="urn:microsoft.com/office/officeart/2018/2/layout/IconLabelList"/>
    <dgm:cxn modelId="{2CE8D1EE-8D7F-4A2F-9B90-7C90422B67C1}" type="presParOf" srcId="{A2F1F68C-7EDE-482B-9B91-E445F21911CC}" destId="{CB7386FB-FE98-4E71-AE80-73587800CDE5}" srcOrd="8" destOrd="0" presId="urn:microsoft.com/office/officeart/2018/2/layout/IconLabelList"/>
    <dgm:cxn modelId="{27DDD5D5-8ADD-43E6-89F1-4DC08CF9E688}" type="presParOf" srcId="{CB7386FB-FE98-4E71-AE80-73587800CDE5}" destId="{179598D5-3B74-415A-9430-B8F6DE094721}" srcOrd="0" destOrd="0" presId="urn:microsoft.com/office/officeart/2018/2/layout/IconLabelList"/>
    <dgm:cxn modelId="{0E24FD97-D538-45C4-B53F-26F20147C109}" type="presParOf" srcId="{CB7386FB-FE98-4E71-AE80-73587800CDE5}" destId="{D117B226-9E1A-49D2-B789-9B528708C812}" srcOrd="1" destOrd="0" presId="urn:microsoft.com/office/officeart/2018/2/layout/IconLabelList"/>
    <dgm:cxn modelId="{D72C14E4-9114-4E31-8471-25E366DC22DA}" type="presParOf" srcId="{CB7386FB-FE98-4E71-AE80-73587800CDE5}" destId="{71D3E295-0887-43B6-9726-6E5BA39BDAF9}" srcOrd="2" destOrd="0" presId="urn:microsoft.com/office/officeart/2018/2/layout/IconLabelList"/>
    <dgm:cxn modelId="{7E33EEC0-A153-4DD5-8F9F-22785D2CD921}" type="presParOf" srcId="{A2F1F68C-7EDE-482B-9B91-E445F21911CC}" destId="{64F4B1C8-A2C2-4A0E-BB43-6406D51DFF33}" srcOrd="9" destOrd="0" presId="urn:microsoft.com/office/officeart/2018/2/layout/IconLabelList"/>
    <dgm:cxn modelId="{224F6A58-9745-441A-8224-97B34501DDC7}" type="presParOf" srcId="{A2F1F68C-7EDE-482B-9B91-E445F21911CC}" destId="{1F024329-9E76-4048-AE9E-AE30E8E482C8}" srcOrd="10" destOrd="0" presId="urn:microsoft.com/office/officeart/2018/2/layout/IconLabelList"/>
    <dgm:cxn modelId="{12AC48D5-0228-47EC-80DE-BE78764CA20B}" type="presParOf" srcId="{1F024329-9E76-4048-AE9E-AE30E8E482C8}" destId="{2FB8F417-95DE-4C11-9724-688BD9C33D0A}" srcOrd="0" destOrd="0" presId="urn:microsoft.com/office/officeart/2018/2/layout/IconLabelList"/>
    <dgm:cxn modelId="{441F7343-82A2-4556-9669-A299892B182F}" type="presParOf" srcId="{1F024329-9E76-4048-AE9E-AE30E8E482C8}" destId="{0B5D6A27-4E98-481A-8ECA-C21B0DDD01CD}" srcOrd="1" destOrd="0" presId="urn:microsoft.com/office/officeart/2018/2/layout/IconLabelList"/>
    <dgm:cxn modelId="{EF3F12E3-2ADF-40DD-AE8E-E7066FA95696}" type="presParOf" srcId="{1F024329-9E76-4048-AE9E-AE30E8E482C8}" destId="{05CB7F4B-32BD-42A3-B8EE-6AABC1DD030E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AE2257-2AB4-45E1-AC80-55C556D90C2C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7AB23BE-9D46-4970-A12D-E5EABD6BB0E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CA"/>
            <a:t>Cost Efficient</a:t>
          </a:r>
          <a:endParaRPr lang="en-US"/>
        </a:p>
      </dgm:t>
    </dgm:pt>
    <dgm:pt modelId="{124A35DF-5B43-4307-85DB-1A2295ADD8F1}" type="parTrans" cxnId="{95D6CCAF-E6A6-4850-AA69-3FE13F7753A5}">
      <dgm:prSet/>
      <dgm:spPr/>
      <dgm:t>
        <a:bodyPr/>
        <a:lstStyle/>
        <a:p>
          <a:endParaRPr lang="en-US"/>
        </a:p>
      </dgm:t>
    </dgm:pt>
    <dgm:pt modelId="{F1599B16-CD04-4A49-A4E0-9A8CBBECCAF0}" type="sibTrans" cxnId="{95D6CCAF-E6A6-4850-AA69-3FE13F7753A5}">
      <dgm:prSet/>
      <dgm:spPr/>
      <dgm:t>
        <a:bodyPr/>
        <a:lstStyle/>
        <a:p>
          <a:endParaRPr lang="en-US"/>
        </a:p>
      </dgm:t>
    </dgm:pt>
    <dgm:pt modelId="{7DB0EBC7-7029-4A92-9CFE-14A061388329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The product must be affordable for the user.</a:t>
          </a:r>
          <a:endParaRPr lang="en-US"/>
        </a:p>
      </dgm:t>
    </dgm:pt>
    <dgm:pt modelId="{8B7D734A-62DA-4ECE-B55E-A89994F45F7D}" type="parTrans" cxnId="{981D2242-1AA7-47A2-A2DF-9C0508EF2A4E}">
      <dgm:prSet/>
      <dgm:spPr/>
      <dgm:t>
        <a:bodyPr/>
        <a:lstStyle/>
        <a:p>
          <a:endParaRPr lang="en-US"/>
        </a:p>
      </dgm:t>
    </dgm:pt>
    <dgm:pt modelId="{3568310C-2B66-464D-A12C-AB0ECF4DD4B4}" type="sibTrans" cxnId="{981D2242-1AA7-47A2-A2DF-9C0508EF2A4E}">
      <dgm:prSet/>
      <dgm:spPr/>
      <dgm:t>
        <a:bodyPr/>
        <a:lstStyle/>
        <a:p>
          <a:endParaRPr lang="en-US"/>
        </a:p>
      </dgm:t>
    </dgm:pt>
    <dgm:pt modelId="{6B75DED0-3A19-4E32-8B8E-6C79AF1509D9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The hardware components we use must be low cost.</a:t>
          </a:r>
          <a:endParaRPr lang="en-US"/>
        </a:p>
      </dgm:t>
    </dgm:pt>
    <dgm:pt modelId="{A028BDBC-87A5-4A13-8647-6BD71A7914A5}" type="parTrans" cxnId="{1BD1A844-E289-4148-A0DE-0A8FFBA8DEC1}">
      <dgm:prSet/>
      <dgm:spPr/>
      <dgm:t>
        <a:bodyPr/>
        <a:lstStyle/>
        <a:p>
          <a:endParaRPr lang="en-US"/>
        </a:p>
      </dgm:t>
    </dgm:pt>
    <dgm:pt modelId="{0FB126FE-1E76-41C6-85CB-7CBCC5A9C441}" type="sibTrans" cxnId="{1BD1A844-E289-4148-A0DE-0A8FFBA8DEC1}">
      <dgm:prSet/>
      <dgm:spPr/>
      <dgm:t>
        <a:bodyPr/>
        <a:lstStyle/>
        <a:p>
          <a:endParaRPr lang="en-US"/>
        </a:p>
      </dgm:t>
    </dgm:pt>
    <dgm:pt modelId="{689CCC8A-9109-4DF1-978A-7D74AC7320F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CA"/>
            <a:t>Time</a:t>
          </a:r>
          <a:endParaRPr lang="en-US"/>
        </a:p>
      </dgm:t>
    </dgm:pt>
    <dgm:pt modelId="{7D9CE3A0-4BFC-4A7E-BCA9-88321616C3E7}" type="parTrans" cxnId="{FCEF0BB0-93D7-4B51-B25A-0BB8A209284C}">
      <dgm:prSet/>
      <dgm:spPr/>
      <dgm:t>
        <a:bodyPr/>
        <a:lstStyle/>
        <a:p>
          <a:endParaRPr lang="en-US"/>
        </a:p>
      </dgm:t>
    </dgm:pt>
    <dgm:pt modelId="{92F5D1DF-A9B1-4B11-BF6E-5040A015662E}" type="sibTrans" cxnId="{FCEF0BB0-93D7-4B51-B25A-0BB8A209284C}">
      <dgm:prSet/>
      <dgm:spPr/>
      <dgm:t>
        <a:bodyPr/>
        <a:lstStyle/>
        <a:p>
          <a:endParaRPr lang="en-US"/>
        </a:p>
      </dgm:t>
    </dgm:pt>
    <dgm:pt modelId="{9E2080E6-48F7-4F92-91C1-C75A738BA05C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The project must be completed within the year (timeframe of the course).</a:t>
          </a:r>
          <a:endParaRPr lang="en-US"/>
        </a:p>
      </dgm:t>
    </dgm:pt>
    <dgm:pt modelId="{CD6D957E-A8ED-4AED-B96F-A4428C4D64AF}" type="parTrans" cxnId="{2C65EED8-3BBA-4D01-8199-BEE662B05241}">
      <dgm:prSet/>
      <dgm:spPr/>
      <dgm:t>
        <a:bodyPr/>
        <a:lstStyle/>
        <a:p>
          <a:endParaRPr lang="en-US"/>
        </a:p>
      </dgm:t>
    </dgm:pt>
    <dgm:pt modelId="{69A47D76-05E6-488A-ACEB-22732F28C370}" type="sibTrans" cxnId="{2C65EED8-3BBA-4D01-8199-BEE662B05241}">
      <dgm:prSet/>
      <dgm:spPr/>
      <dgm:t>
        <a:bodyPr/>
        <a:lstStyle/>
        <a:p>
          <a:endParaRPr lang="en-US"/>
        </a:p>
      </dgm:t>
    </dgm:pt>
    <dgm:pt modelId="{2FD21560-C41D-495A-B79B-414071A5B521}" type="pres">
      <dgm:prSet presAssocID="{EDAE2257-2AB4-45E1-AC80-55C556D90C2C}" presName="root" presStyleCnt="0">
        <dgm:presLayoutVars>
          <dgm:dir/>
          <dgm:resizeHandles val="exact"/>
        </dgm:presLayoutVars>
      </dgm:prSet>
      <dgm:spPr/>
    </dgm:pt>
    <dgm:pt modelId="{02925B6C-1C0C-4416-8703-A09F3F8723F9}" type="pres">
      <dgm:prSet presAssocID="{77AB23BE-9D46-4970-A12D-E5EABD6BB0EF}" presName="compNode" presStyleCnt="0"/>
      <dgm:spPr/>
    </dgm:pt>
    <dgm:pt modelId="{E405CE42-4638-49FB-8516-4A107E78C087}" type="pres">
      <dgm:prSet presAssocID="{77AB23BE-9D46-4970-A12D-E5EABD6BB0E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 with solid fill"/>
        </a:ext>
      </dgm:extLst>
    </dgm:pt>
    <dgm:pt modelId="{B931D861-371A-4C7C-8E89-EF66CCBA6DDD}" type="pres">
      <dgm:prSet presAssocID="{77AB23BE-9D46-4970-A12D-E5EABD6BB0EF}" presName="iconSpace" presStyleCnt="0"/>
      <dgm:spPr/>
    </dgm:pt>
    <dgm:pt modelId="{D153B0C4-0329-4EA1-A4D0-32AE22BFE7AA}" type="pres">
      <dgm:prSet presAssocID="{77AB23BE-9D46-4970-A12D-E5EABD6BB0EF}" presName="parTx" presStyleLbl="revTx" presStyleIdx="0" presStyleCnt="4">
        <dgm:presLayoutVars>
          <dgm:chMax val="0"/>
          <dgm:chPref val="0"/>
        </dgm:presLayoutVars>
      </dgm:prSet>
      <dgm:spPr/>
    </dgm:pt>
    <dgm:pt modelId="{48CA3F12-05AF-4A67-A42B-562B58F5646F}" type="pres">
      <dgm:prSet presAssocID="{77AB23BE-9D46-4970-A12D-E5EABD6BB0EF}" presName="txSpace" presStyleCnt="0"/>
      <dgm:spPr/>
    </dgm:pt>
    <dgm:pt modelId="{9F5EBBC1-D9ED-484A-85EF-CC0A77A24845}" type="pres">
      <dgm:prSet presAssocID="{77AB23BE-9D46-4970-A12D-E5EABD6BB0EF}" presName="desTx" presStyleLbl="revTx" presStyleIdx="1" presStyleCnt="4">
        <dgm:presLayoutVars/>
      </dgm:prSet>
      <dgm:spPr/>
    </dgm:pt>
    <dgm:pt modelId="{25EEC276-208F-4DCC-B403-F80BD6BC0378}" type="pres">
      <dgm:prSet presAssocID="{F1599B16-CD04-4A49-A4E0-9A8CBBECCAF0}" presName="sibTrans" presStyleCnt="0"/>
      <dgm:spPr/>
    </dgm:pt>
    <dgm:pt modelId="{1C10FEA7-F2B7-48DC-9119-E85761324F68}" type="pres">
      <dgm:prSet presAssocID="{689CCC8A-9109-4DF1-978A-7D74AC7320FA}" presName="compNode" presStyleCnt="0"/>
      <dgm:spPr/>
    </dgm:pt>
    <dgm:pt modelId="{7770DD09-E6F8-4CF1-9E52-3024CF1500B6}" type="pres">
      <dgm:prSet presAssocID="{689CCC8A-9109-4DF1-978A-7D74AC7320F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urglass Finished with solid fill"/>
        </a:ext>
      </dgm:extLst>
    </dgm:pt>
    <dgm:pt modelId="{D6629A4E-7167-466C-93AD-B19FF2207F74}" type="pres">
      <dgm:prSet presAssocID="{689CCC8A-9109-4DF1-978A-7D74AC7320FA}" presName="iconSpace" presStyleCnt="0"/>
      <dgm:spPr/>
    </dgm:pt>
    <dgm:pt modelId="{F3D04E71-BFA1-4B23-B0F6-6AC7DC61235E}" type="pres">
      <dgm:prSet presAssocID="{689CCC8A-9109-4DF1-978A-7D74AC7320FA}" presName="parTx" presStyleLbl="revTx" presStyleIdx="2" presStyleCnt="4">
        <dgm:presLayoutVars>
          <dgm:chMax val="0"/>
          <dgm:chPref val="0"/>
        </dgm:presLayoutVars>
      </dgm:prSet>
      <dgm:spPr/>
    </dgm:pt>
    <dgm:pt modelId="{C250AD95-2AB2-4ADF-A220-C554EE1CC392}" type="pres">
      <dgm:prSet presAssocID="{689CCC8A-9109-4DF1-978A-7D74AC7320FA}" presName="txSpace" presStyleCnt="0"/>
      <dgm:spPr/>
    </dgm:pt>
    <dgm:pt modelId="{F9C3C776-CA67-4F27-AED2-2B0A5006A25E}" type="pres">
      <dgm:prSet presAssocID="{689CCC8A-9109-4DF1-978A-7D74AC7320FA}" presName="desTx" presStyleLbl="revTx" presStyleIdx="3" presStyleCnt="4">
        <dgm:presLayoutVars/>
      </dgm:prSet>
      <dgm:spPr/>
    </dgm:pt>
  </dgm:ptLst>
  <dgm:cxnLst>
    <dgm:cxn modelId="{7800AD10-86AA-47DC-893C-8DD6D972D052}" type="presOf" srcId="{EDAE2257-2AB4-45E1-AC80-55C556D90C2C}" destId="{2FD21560-C41D-495A-B79B-414071A5B521}" srcOrd="0" destOrd="0" presId="urn:microsoft.com/office/officeart/2018/5/layout/CenteredIconLabelDescriptionList"/>
    <dgm:cxn modelId="{97258561-C4C8-44B6-A76C-EE7DDCD011B9}" type="presOf" srcId="{6B75DED0-3A19-4E32-8B8E-6C79AF1509D9}" destId="{9F5EBBC1-D9ED-484A-85EF-CC0A77A24845}" srcOrd="0" destOrd="1" presId="urn:microsoft.com/office/officeart/2018/5/layout/CenteredIconLabelDescriptionList"/>
    <dgm:cxn modelId="{981D2242-1AA7-47A2-A2DF-9C0508EF2A4E}" srcId="{77AB23BE-9D46-4970-A12D-E5EABD6BB0EF}" destId="{7DB0EBC7-7029-4A92-9CFE-14A061388329}" srcOrd="0" destOrd="0" parTransId="{8B7D734A-62DA-4ECE-B55E-A89994F45F7D}" sibTransId="{3568310C-2B66-464D-A12C-AB0ECF4DD4B4}"/>
    <dgm:cxn modelId="{1BD1A844-E289-4148-A0DE-0A8FFBA8DEC1}" srcId="{77AB23BE-9D46-4970-A12D-E5EABD6BB0EF}" destId="{6B75DED0-3A19-4E32-8B8E-6C79AF1509D9}" srcOrd="1" destOrd="0" parTransId="{A028BDBC-87A5-4A13-8647-6BD71A7914A5}" sibTransId="{0FB126FE-1E76-41C6-85CB-7CBCC5A9C441}"/>
    <dgm:cxn modelId="{F7A77D47-B0C3-4F41-8581-E1BA611B874E}" type="presOf" srcId="{77AB23BE-9D46-4970-A12D-E5EABD6BB0EF}" destId="{D153B0C4-0329-4EA1-A4D0-32AE22BFE7AA}" srcOrd="0" destOrd="0" presId="urn:microsoft.com/office/officeart/2018/5/layout/CenteredIconLabelDescriptionList"/>
    <dgm:cxn modelId="{A358494A-86FE-4928-B505-440E22E393AD}" type="presOf" srcId="{689CCC8A-9109-4DF1-978A-7D74AC7320FA}" destId="{F3D04E71-BFA1-4B23-B0F6-6AC7DC61235E}" srcOrd="0" destOrd="0" presId="urn:microsoft.com/office/officeart/2018/5/layout/CenteredIconLabelDescriptionList"/>
    <dgm:cxn modelId="{95D6CCAF-E6A6-4850-AA69-3FE13F7753A5}" srcId="{EDAE2257-2AB4-45E1-AC80-55C556D90C2C}" destId="{77AB23BE-9D46-4970-A12D-E5EABD6BB0EF}" srcOrd="0" destOrd="0" parTransId="{124A35DF-5B43-4307-85DB-1A2295ADD8F1}" sibTransId="{F1599B16-CD04-4A49-A4E0-9A8CBBECCAF0}"/>
    <dgm:cxn modelId="{FCEF0BB0-93D7-4B51-B25A-0BB8A209284C}" srcId="{EDAE2257-2AB4-45E1-AC80-55C556D90C2C}" destId="{689CCC8A-9109-4DF1-978A-7D74AC7320FA}" srcOrd="1" destOrd="0" parTransId="{7D9CE3A0-4BFC-4A7E-BCA9-88321616C3E7}" sibTransId="{92F5D1DF-A9B1-4B11-BF6E-5040A015662E}"/>
    <dgm:cxn modelId="{6B28EDBD-64B7-4354-8208-16F0875AA73E}" type="presOf" srcId="{9E2080E6-48F7-4F92-91C1-C75A738BA05C}" destId="{F9C3C776-CA67-4F27-AED2-2B0A5006A25E}" srcOrd="0" destOrd="0" presId="urn:microsoft.com/office/officeart/2018/5/layout/CenteredIconLabelDescriptionList"/>
    <dgm:cxn modelId="{2C65EED8-3BBA-4D01-8199-BEE662B05241}" srcId="{689CCC8A-9109-4DF1-978A-7D74AC7320FA}" destId="{9E2080E6-48F7-4F92-91C1-C75A738BA05C}" srcOrd="0" destOrd="0" parTransId="{CD6D957E-A8ED-4AED-B96F-A4428C4D64AF}" sibTransId="{69A47D76-05E6-488A-ACEB-22732F28C370}"/>
    <dgm:cxn modelId="{82D2AEEB-7C20-46B1-B45A-AB2DCB0A09D2}" type="presOf" srcId="{7DB0EBC7-7029-4A92-9CFE-14A061388329}" destId="{9F5EBBC1-D9ED-484A-85EF-CC0A77A24845}" srcOrd="0" destOrd="0" presId="urn:microsoft.com/office/officeart/2018/5/layout/CenteredIconLabelDescriptionList"/>
    <dgm:cxn modelId="{5390471D-CE8B-4EC2-864E-DC3A1D16CE73}" type="presParOf" srcId="{2FD21560-C41D-495A-B79B-414071A5B521}" destId="{02925B6C-1C0C-4416-8703-A09F3F8723F9}" srcOrd="0" destOrd="0" presId="urn:microsoft.com/office/officeart/2018/5/layout/CenteredIconLabelDescriptionList"/>
    <dgm:cxn modelId="{9BD89418-093E-42F4-ABAE-9F184EA1BC51}" type="presParOf" srcId="{02925B6C-1C0C-4416-8703-A09F3F8723F9}" destId="{E405CE42-4638-49FB-8516-4A107E78C087}" srcOrd="0" destOrd="0" presId="urn:microsoft.com/office/officeart/2018/5/layout/CenteredIconLabelDescriptionList"/>
    <dgm:cxn modelId="{A3A0F804-1777-4709-B4FB-B25988DDFAEE}" type="presParOf" srcId="{02925B6C-1C0C-4416-8703-A09F3F8723F9}" destId="{B931D861-371A-4C7C-8E89-EF66CCBA6DDD}" srcOrd="1" destOrd="0" presId="urn:microsoft.com/office/officeart/2018/5/layout/CenteredIconLabelDescriptionList"/>
    <dgm:cxn modelId="{7F53AD95-725B-4A1B-970C-83A464CFB854}" type="presParOf" srcId="{02925B6C-1C0C-4416-8703-A09F3F8723F9}" destId="{D153B0C4-0329-4EA1-A4D0-32AE22BFE7AA}" srcOrd="2" destOrd="0" presId="urn:microsoft.com/office/officeart/2018/5/layout/CenteredIconLabelDescriptionList"/>
    <dgm:cxn modelId="{1486A76B-486A-4E3D-B4F6-04534A4A0B5D}" type="presParOf" srcId="{02925B6C-1C0C-4416-8703-A09F3F8723F9}" destId="{48CA3F12-05AF-4A67-A42B-562B58F5646F}" srcOrd="3" destOrd="0" presId="urn:microsoft.com/office/officeart/2018/5/layout/CenteredIconLabelDescriptionList"/>
    <dgm:cxn modelId="{6558E671-F18A-48D6-8FE5-153262D5A759}" type="presParOf" srcId="{02925B6C-1C0C-4416-8703-A09F3F8723F9}" destId="{9F5EBBC1-D9ED-484A-85EF-CC0A77A24845}" srcOrd="4" destOrd="0" presId="urn:microsoft.com/office/officeart/2018/5/layout/CenteredIconLabelDescriptionList"/>
    <dgm:cxn modelId="{49264E21-A789-4FD8-838A-64B3E94C6ED4}" type="presParOf" srcId="{2FD21560-C41D-495A-B79B-414071A5B521}" destId="{25EEC276-208F-4DCC-B403-F80BD6BC0378}" srcOrd="1" destOrd="0" presId="urn:microsoft.com/office/officeart/2018/5/layout/CenteredIconLabelDescriptionList"/>
    <dgm:cxn modelId="{A173202E-BC29-4195-979E-15D04FCBEAF3}" type="presParOf" srcId="{2FD21560-C41D-495A-B79B-414071A5B521}" destId="{1C10FEA7-F2B7-48DC-9119-E85761324F68}" srcOrd="2" destOrd="0" presId="urn:microsoft.com/office/officeart/2018/5/layout/CenteredIconLabelDescriptionList"/>
    <dgm:cxn modelId="{D8DA91C6-99E0-4A8E-82FD-1524DC9753DB}" type="presParOf" srcId="{1C10FEA7-F2B7-48DC-9119-E85761324F68}" destId="{7770DD09-E6F8-4CF1-9E52-3024CF1500B6}" srcOrd="0" destOrd="0" presId="urn:microsoft.com/office/officeart/2018/5/layout/CenteredIconLabelDescriptionList"/>
    <dgm:cxn modelId="{E4598E9D-D5ED-4DCF-924D-9B1D2D5CACCB}" type="presParOf" srcId="{1C10FEA7-F2B7-48DC-9119-E85761324F68}" destId="{D6629A4E-7167-466C-93AD-B19FF2207F74}" srcOrd="1" destOrd="0" presId="urn:microsoft.com/office/officeart/2018/5/layout/CenteredIconLabelDescriptionList"/>
    <dgm:cxn modelId="{08E80ACD-16CD-4D45-825B-2963FF192905}" type="presParOf" srcId="{1C10FEA7-F2B7-48DC-9119-E85761324F68}" destId="{F3D04E71-BFA1-4B23-B0F6-6AC7DC61235E}" srcOrd="2" destOrd="0" presId="urn:microsoft.com/office/officeart/2018/5/layout/CenteredIconLabelDescriptionList"/>
    <dgm:cxn modelId="{6BAC85E0-6207-4CBB-B4DF-CDA9CA5792A5}" type="presParOf" srcId="{1C10FEA7-F2B7-48DC-9119-E85761324F68}" destId="{C250AD95-2AB2-4ADF-A220-C554EE1CC392}" srcOrd="3" destOrd="0" presId="urn:microsoft.com/office/officeart/2018/5/layout/CenteredIconLabelDescriptionList"/>
    <dgm:cxn modelId="{BC5230FD-7EF1-42BE-BA36-3EB5A395DCEB}" type="presParOf" srcId="{1C10FEA7-F2B7-48DC-9119-E85761324F68}" destId="{F9C3C776-CA67-4F27-AED2-2B0A5006A25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279428E-1CCC-4A90-991F-95CE5C423F8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FB9A9DF-5CF6-4491-A4D2-33533B5303E9}">
      <dgm:prSet/>
      <dgm:spPr/>
      <dgm:t>
        <a:bodyPr/>
        <a:lstStyle/>
        <a:p>
          <a:pPr rtl="0"/>
          <a:r>
            <a:rPr lang="en-US"/>
            <a:t>IEEE 802.11</a:t>
          </a:r>
          <a:r>
            <a:rPr lang="en-US">
              <a:latin typeface="Aptos Display" panose="02110004020202020204"/>
            </a:rPr>
            <a:t> -WiFi</a:t>
          </a:r>
          <a:endParaRPr lang="en-US"/>
        </a:p>
      </dgm:t>
    </dgm:pt>
    <dgm:pt modelId="{A759E508-E177-4874-8D2F-FC7F1195791E}" type="parTrans" cxnId="{A0ADBDB8-0381-47A3-8A56-9E85358C1CC7}">
      <dgm:prSet/>
      <dgm:spPr/>
      <dgm:t>
        <a:bodyPr/>
        <a:lstStyle/>
        <a:p>
          <a:endParaRPr lang="en-US"/>
        </a:p>
      </dgm:t>
    </dgm:pt>
    <dgm:pt modelId="{0FEF0A1B-119A-4FE8-B2CA-FD026E5C4B0C}" type="sibTrans" cxnId="{A0ADBDB8-0381-47A3-8A56-9E85358C1CC7}">
      <dgm:prSet/>
      <dgm:spPr/>
      <dgm:t>
        <a:bodyPr/>
        <a:lstStyle/>
        <a:p>
          <a:endParaRPr lang="en-US"/>
        </a:p>
      </dgm:t>
    </dgm:pt>
    <dgm:pt modelId="{91090C63-9948-4617-9499-64F997AC2BDC}">
      <dgm:prSet/>
      <dgm:spPr/>
      <dgm:t>
        <a:bodyPr/>
        <a:lstStyle/>
        <a:p>
          <a:pPr rtl="0"/>
          <a:r>
            <a:rPr lang="en-US"/>
            <a:t>IEEE 802.15.4</a:t>
          </a:r>
          <a:r>
            <a:rPr lang="en-US">
              <a:latin typeface="Aptos Display" panose="02110004020202020204"/>
            </a:rPr>
            <a:t> -Zigbee</a:t>
          </a:r>
          <a:endParaRPr lang="en-US"/>
        </a:p>
      </dgm:t>
    </dgm:pt>
    <dgm:pt modelId="{A526EED9-2AAA-49B5-A98F-CEE8513F002E}" type="parTrans" cxnId="{8F821D97-F5E8-45EE-90E0-0A94391B9407}">
      <dgm:prSet/>
      <dgm:spPr/>
      <dgm:t>
        <a:bodyPr/>
        <a:lstStyle/>
        <a:p>
          <a:endParaRPr lang="en-US"/>
        </a:p>
      </dgm:t>
    </dgm:pt>
    <dgm:pt modelId="{2288A924-CBC1-4E8E-97C8-6BCB831C597B}" type="sibTrans" cxnId="{8F821D97-F5E8-45EE-90E0-0A94391B9407}">
      <dgm:prSet/>
      <dgm:spPr/>
      <dgm:t>
        <a:bodyPr/>
        <a:lstStyle/>
        <a:p>
          <a:endParaRPr lang="en-US"/>
        </a:p>
      </dgm:t>
    </dgm:pt>
    <dgm:pt modelId="{37F3DDEF-BD28-4073-B417-DDAFE0200CEC}">
      <dgm:prSet/>
      <dgm:spPr/>
      <dgm:t>
        <a:bodyPr/>
        <a:lstStyle/>
        <a:p>
          <a:r>
            <a:rPr lang="en-US"/>
            <a:t>ISO Standards for Information Security Management</a:t>
          </a:r>
        </a:p>
      </dgm:t>
    </dgm:pt>
    <dgm:pt modelId="{C161DB9A-FBAA-42AE-A26D-F1F345D0D8D9}" type="parTrans" cxnId="{0FB0478D-F48C-4C4C-A691-C1E9C644ABA6}">
      <dgm:prSet/>
      <dgm:spPr/>
      <dgm:t>
        <a:bodyPr/>
        <a:lstStyle/>
        <a:p>
          <a:endParaRPr lang="en-US"/>
        </a:p>
      </dgm:t>
    </dgm:pt>
    <dgm:pt modelId="{5B9EDE19-9979-453F-A631-4FC9006D6E78}" type="sibTrans" cxnId="{0FB0478D-F48C-4C4C-A691-C1E9C644ABA6}">
      <dgm:prSet/>
      <dgm:spPr/>
      <dgm:t>
        <a:bodyPr/>
        <a:lstStyle/>
        <a:p>
          <a:endParaRPr lang="en-US"/>
        </a:p>
      </dgm:t>
    </dgm:pt>
    <dgm:pt modelId="{B442E3BE-4971-4B58-8C2A-BC549B1D82B4}">
      <dgm:prSet/>
      <dgm:spPr/>
      <dgm:t>
        <a:bodyPr/>
        <a:lstStyle/>
        <a:p>
          <a:r>
            <a:rPr lang="en-US"/>
            <a:t>ISO Standards for Energy management</a:t>
          </a:r>
        </a:p>
      </dgm:t>
    </dgm:pt>
    <dgm:pt modelId="{A0E6E79C-E3C5-4AE2-B6B2-823A5ECA4DAD}" type="parTrans" cxnId="{DCF4FDAD-D2E0-4EB2-8497-CD20E3022A9F}">
      <dgm:prSet/>
      <dgm:spPr/>
      <dgm:t>
        <a:bodyPr/>
        <a:lstStyle/>
        <a:p>
          <a:endParaRPr lang="en-US"/>
        </a:p>
      </dgm:t>
    </dgm:pt>
    <dgm:pt modelId="{F4C5C44E-9979-4E6B-8CBA-8468713F2A8B}" type="sibTrans" cxnId="{DCF4FDAD-D2E0-4EB2-8497-CD20E3022A9F}">
      <dgm:prSet/>
      <dgm:spPr/>
      <dgm:t>
        <a:bodyPr/>
        <a:lstStyle/>
        <a:p>
          <a:endParaRPr lang="en-US"/>
        </a:p>
      </dgm:t>
    </dgm:pt>
    <dgm:pt modelId="{6895D40C-0EA0-4433-A78D-B13A2CD0A092}" type="pres">
      <dgm:prSet presAssocID="{6279428E-1CCC-4A90-991F-95CE5C423F88}" presName="root" presStyleCnt="0">
        <dgm:presLayoutVars>
          <dgm:dir/>
          <dgm:resizeHandles val="exact"/>
        </dgm:presLayoutVars>
      </dgm:prSet>
      <dgm:spPr/>
    </dgm:pt>
    <dgm:pt modelId="{104CC15B-9A8B-42A0-B889-50D27EB56782}" type="pres">
      <dgm:prSet presAssocID="{CFB9A9DF-5CF6-4491-A4D2-33533B5303E9}" presName="compNode" presStyleCnt="0"/>
      <dgm:spPr/>
    </dgm:pt>
    <dgm:pt modelId="{61CEDFE1-CEE6-4303-8B3F-20F9CF81A5EC}" type="pres">
      <dgm:prSet presAssocID="{CFB9A9DF-5CF6-4491-A4D2-33533B5303E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-Fi"/>
        </a:ext>
      </dgm:extLst>
    </dgm:pt>
    <dgm:pt modelId="{6F17220F-A5ED-4477-85AB-841589CFC241}" type="pres">
      <dgm:prSet presAssocID="{CFB9A9DF-5CF6-4491-A4D2-33533B5303E9}" presName="spaceRect" presStyleCnt="0"/>
      <dgm:spPr/>
    </dgm:pt>
    <dgm:pt modelId="{C8BB7E30-90E8-44E9-ABCD-F468CF030E71}" type="pres">
      <dgm:prSet presAssocID="{CFB9A9DF-5CF6-4491-A4D2-33533B5303E9}" presName="textRect" presStyleLbl="revTx" presStyleIdx="0" presStyleCnt="4">
        <dgm:presLayoutVars>
          <dgm:chMax val="1"/>
          <dgm:chPref val="1"/>
        </dgm:presLayoutVars>
      </dgm:prSet>
      <dgm:spPr/>
    </dgm:pt>
    <dgm:pt modelId="{C45D36C4-0D56-4677-A9C7-AD3ECFDECEB0}" type="pres">
      <dgm:prSet presAssocID="{0FEF0A1B-119A-4FE8-B2CA-FD026E5C4B0C}" presName="sibTrans" presStyleCnt="0"/>
      <dgm:spPr/>
    </dgm:pt>
    <dgm:pt modelId="{D92A13FF-DEE2-45D9-BAB1-56029C3B7C64}" type="pres">
      <dgm:prSet presAssocID="{91090C63-9948-4617-9499-64F997AC2BDC}" presName="compNode" presStyleCnt="0"/>
      <dgm:spPr/>
    </dgm:pt>
    <dgm:pt modelId="{12525482-CE83-4433-9C2A-347317B72432}" type="pres">
      <dgm:prSet presAssocID="{91090C63-9948-4617-9499-64F997AC2BD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 router"/>
        </a:ext>
      </dgm:extLst>
    </dgm:pt>
    <dgm:pt modelId="{1F0D1768-4F66-4DCC-BEC2-CA4251A69387}" type="pres">
      <dgm:prSet presAssocID="{91090C63-9948-4617-9499-64F997AC2BDC}" presName="spaceRect" presStyleCnt="0"/>
      <dgm:spPr/>
    </dgm:pt>
    <dgm:pt modelId="{C1863BFA-8444-4329-8E90-429FB7CC173E}" type="pres">
      <dgm:prSet presAssocID="{91090C63-9948-4617-9499-64F997AC2BDC}" presName="textRect" presStyleLbl="revTx" presStyleIdx="1" presStyleCnt="4">
        <dgm:presLayoutVars>
          <dgm:chMax val="1"/>
          <dgm:chPref val="1"/>
        </dgm:presLayoutVars>
      </dgm:prSet>
      <dgm:spPr/>
    </dgm:pt>
    <dgm:pt modelId="{B8DD3688-3409-4BDE-83DB-F840A6BAC56B}" type="pres">
      <dgm:prSet presAssocID="{2288A924-CBC1-4E8E-97C8-6BCB831C597B}" presName="sibTrans" presStyleCnt="0"/>
      <dgm:spPr/>
    </dgm:pt>
    <dgm:pt modelId="{7187F3B6-3949-4B02-BCF8-00362011C287}" type="pres">
      <dgm:prSet presAssocID="{37F3DDEF-BD28-4073-B417-DDAFE0200CEC}" presName="compNode" presStyleCnt="0"/>
      <dgm:spPr/>
    </dgm:pt>
    <dgm:pt modelId="{F5618A94-4997-473C-9724-22385DDA0901}" type="pres">
      <dgm:prSet presAssocID="{37F3DDEF-BD28-4073-B417-DDAFE0200CE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E2E5196B-686F-4B50-B9AB-BC059A5B0D93}" type="pres">
      <dgm:prSet presAssocID="{37F3DDEF-BD28-4073-B417-DDAFE0200CEC}" presName="spaceRect" presStyleCnt="0"/>
      <dgm:spPr/>
    </dgm:pt>
    <dgm:pt modelId="{82F6E3F5-F60A-4748-96BA-0D862DD5703D}" type="pres">
      <dgm:prSet presAssocID="{37F3DDEF-BD28-4073-B417-DDAFE0200CEC}" presName="textRect" presStyleLbl="revTx" presStyleIdx="2" presStyleCnt="4">
        <dgm:presLayoutVars>
          <dgm:chMax val="1"/>
          <dgm:chPref val="1"/>
        </dgm:presLayoutVars>
      </dgm:prSet>
      <dgm:spPr/>
    </dgm:pt>
    <dgm:pt modelId="{C4538D81-CBE5-40C9-B3F9-840B73C4CD11}" type="pres">
      <dgm:prSet presAssocID="{5B9EDE19-9979-453F-A631-4FC9006D6E78}" presName="sibTrans" presStyleCnt="0"/>
      <dgm:spPr/>
    </dgm:pt>
    <dgm:pt modelId="{7AA3C221-8FD1-468D-9B88-33AED32E0D8F}" type="pres">
      <dgm:prSet presAssocID="{B442E3BE-4971-4B58-8C2A-BC549B1D82B4}" presName="compNode" presStyleCnt="0"/>
      <dgm:spPr/>
    </dgm:pt>
    <dgm:pt modelId="{F60E8A33-14A5-4B3B-9D7F-87105C5D0CEC}" type="pres">
      <dgm:prSet presAssocID="{B442E3BE-4971-4B58-8C2A-BC549B1D82B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711F7075-CBF2-4AEC-BA61-66ED9DEA15DD}" type="pres">
      <dgm:prSet presAssocID="{B442E3BE-4971-4B58-8C2A-BC549B1D82B4}" presName="spaceRect" presStyleCnt="0"/>
      <dgm:spPr/>
    </dgm:pt>
    <dgm:pt modelId="{7BFFC8C5-BFF2-4958-9D14-7258BD12868A}" type="pres">
      <dgm:prSet presAssocID="{B442E3BE-4971-4B58-8C2A-BC549B1D82B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6FF9501-8288-4668-BA9E-320665FD4C4F}" type="presOf" srcId="{B442E3BE-4971-4B58-8C2A-BC549B1D82B4}" destId="{7BFFC8C5-BFF2-4958-9D14-7258BD12868A}" srcOrd="0" destOrd="0" presId="urn:microsoft.com/office/officeart/2018/2/layout/IconLabelList"/>
    <dgm:cxn modelId="{B0031829-203A-4D9B-AEEC-82131C93D32C}" type="presOf" srcId="{CFB9A9DF-5CF6-4491-A4D2-33533B5303E9}" destId="{C8BB7E30-90E8-44E9-ABCD-F468CF030E71}" srcOrd="0" destOrd="0" presId="urn:microsoft.com/office/officeart/2018/2/layout/IconLabelList"/>
    <dgm:cxn modelId="{A4A6ED62-390F-4260-B737-CFBC9CC91293}" type="presOf" srcId="{37F3DDEF-BD28-4073-B417-DDAFE0200CEC}" destId="{82F6E3F5-F60A-4748-96BA-0D862DD5703D}" srcOrd="0" destOrd="0" presId="urn:microsoft.com/office/officeart/2018/2/layout/IconLabelList"/>
    <dgm:cxn modelId="{80872D55-06B7-42A2-BB41-83E0E972149D}" type="presOf" srcId="{6279428E-1CCC-4A90-991F-95CE5C423F88}" destId="{6895D40C-0EA0-4433-A78D-B13A2CD0A092}" srcOrd="0" destOrd="0" presId="urn:microsoft.com/office/officeart/2018/2/layout/IconLabelList"/>
    <dgm:cxn modelId="{CF11CA56-63A8-4736-A87E-10CFF89E9A46}" type="presOf" srcId="{91090C63-9948-4617-9499-64F997AC2BDC}" destId="{C1863BFA-8444-4329-8E90-429FB7CC173E}" srcOrd="0" destOrd="0" presId="urn:microsoft.com/office/officeart/2018/2/layout/IconLabelList"/>
    <dgm:cxn modelId="{0FB0478D-F48C-4C4C-A691-C1E9C644ABA6}" srcId="{6279428E-1CCC-4A90-991F-95CE5C423F88}" destId="{37F3DDEF-BD28-4073-B417-DDAFE0200CEC}" srcOrd="2" destOrd="0" parTransId="{C161DB9A-FBAA-42AE-A26D-F1F345D0D8D9}" sibTransId="{5B9EDE19-9979-453F-A631-4FC9006D6E78}"/>
    <dgm:cxn modelId="{8F821D97-F5E8-45EE-90E0-0A94391B9407}" srcId="{6279428E-1CCC-4A90-991F-95CE5C423F88}" destId="{91090C63-9948-4617-9499-64F997AC2BDC}" srcOrd="1" destOrd="0" parTransId="{A526EED9-2AAA-49B5-A98F-CEE8513F002E}" sibTransId="{2288A924-CBC1-4E8E-97C8-6BCB831C597B}"/>
    <dgm:cxn modelId="{DCF4FDAD-D2E0-4EB2-8497-CD20E3022A9F}" srcId="{6279428E-1CCC-4A90-991F-95CE5C423F88}" destId="{B442E3BE-4971-4B58-8C2A-BC549B1D82B4}" srcOrd="3" destOrd="0" parTransId="{A0E6E79C-E3C5-4AE2-B6B2-823A5ECA4DAD}" sibTransId="{F4C5C44E-9979-4E6B-8CBA-8468713F2A8B}"/>
    <dgm:cxn modelId="{A0ADBDB8-0381-47A3-8A56-9E85358C1CC7}" srcId="{6279428E-1CCC-4A90-991F-95CE5C423F88}" destId="{CFB9A9DF-5CF6-4491-A4D2-33533B5303E9}" srcOrd="0" destOrd="0" parTransId="{A759E508-E177-4874-8D2F-FC7F1195791E}" sibTransId="{0FEF0A1B-119A-4FE8-B2CA-FD026E5C4B0C}"/>
    <dgm:cxn modelId="{C267D01B-4075-4C16-B452-1EAC65F1161A}" type="presParOf" srcId="{6895D40C-0EA0-4433-A78D-B13A2CD0A092}" destId="{104CC15B-9A8B-42A0-B889-50D27EB56782}" srcOrd="0" destOrd="0" presId="urn:microsoft.com/office/officeart/2018/2/layout/IconLabelList"/>
    <dgm:cxn modelId="{DD3A2E32-8F15-4E41-B8C7-EA4848FD9173}" type="presParOf" srcId="{104CC15B-9A8B-42A0-B889-50D27EB56782}" destId="{61CEDFE1-CEE6-4303-8B3F-20F9CF81A5EC}" srcOrd="0" destOrd="0" presId="urn:microsoft.com/office/officeart/2018/2/layout/IconLabelList"/>
    <dgm:cxn modelId="{EE9DD544-CC8A-4228-9632-4FD082ACB687}" type="presParOf" srcId="{104CC15B-9A8B-42A0-B889-50D27EB56782}" destId="{6F17220F-A5ED-4477-85AB-841589CFC241}" srcOrd="1" destOrd="0" presId="urn:microsoft.com/office/officeart/2018/2/layout/IconLabelList"/>
    <dgm:cxn modelId="{06CB45E5-68DD-480B-874B-EEE346451214}" type="presParOf" srcId="{104CC15B-9A8B-42A0-B889-50D27EB56782}" destId="{C8BB7E30-90E8-44E9-ABCD-F468CF030E71}" srcOrd="2" destOrd="0" presId="urn:microsoft.com/office/officeart/2018/2/layout/IconLabelList"/>
    <dgm:cxn modelId="{49F8A801-6536-4B5A-A21E-ECF0C55EDDE9}" type="presParOf" srcId="{6895D40C-0EA0-4433-A78D-B13A2CD0A092}" destId="{C45D36C4-0D56-4677-A9C7-AD3ECFDECEB0}" srcOrd="1" destOrd="0" presId="urn:microsoft.com/office/officeart/2018/2/layout/IconLabelList"/>
    <dgm:cxn modelId="{44201F18-09B0-4CCE-B0E5-D867F670DA56}" type="presParOf" srcId="{6895D40C-0EA0-4433-A78D-B13A2CD0A092}" destId="{D92A13FF-DEE2-45D9-BAB1-56029C3B7C64}" srcOrd="2" destOrd="0" presId="urn:microsoft.com/office/officeart/2018/2/layout/IconLabelList"/>
    <dgm:cxn modelId="{DB2F642E-7D97-4CEA-B84D-D46E2A8E9A1B}" type="presParOf" srcId="{D92A13FF-DEE2-45D9-BAB1-56029C3B7C64}" destId="{12525482-CE83-4433-9C2A-347317B72432}" srcOrd="0" destOrd="0" presId="urn:microsoft.com/office/officeart/2018/2/layout/IconLabelList"/>
    <dgm:cxn modelId="{31F36403-CCDE-484D-84B4-B5FEAB92CC8B}" type="presParOf" srcId="{D92A13FF-DEE2-45D9-BAB1-56029C3B7C64}" destId="{1F0D1768-4F66-4DCC-BEC2-CA4251A69387}" srcOrd="1" destOrd="0" presId="urn:microsoft.com/office/officeart/2018/2/layout/IconLabelList"/>
    <dgm:cxn modelId="{C3AD8553-D469-4A10-A2B4-37505AA58BB1}" type="presParOf" srcId="{D92A13FF-DEE2-45D9-BAB1-56029C3B7C64}" destId="{C1863BFA-8444-4329-8E90-429FB7CC173E}" srcOrd="2" destOrd="0" presId="urn:microsoft.com/office/officeart/2018/2/layout/IconLabelList"/>
    <dgm:cxn modelId="{2B31FA73-0006-4CC8-9775-B89FFEE03F3E}" type="presParOf" srcId="{6895D40C-0EA0-4433-A78D-B13A2CD0A092}" destId="{B8DD3688-3409-4BDE-83DB-F840A6BAC56B}" srcOrd="3" destOrd="0" presId="urn:microsoft.com/office/officeart/2018/2/layout/IconLabelList"/>
    <dgm:cxn modelId="{43D441F4-4A5B-4DBD-9E5E-FE19982F31D2}" type="presParOf" srcId="{6895D40C-0EA0-4433-A78D-B13A2CD0A092}" destId="{7187F3B6-3949-4B02-BCF8-00362011C287}" srcOrd="4" destOrd="0" presId="urn:microsoft.com/office/officeart/2018/2/layout/IconLabelList"/>
    <dgm:cxn modelId="{CA2B06EC-779D-46BF-A2F6-27ED06D02313}" type="presParOf" srcId="{7187F3B6-3949-4B02-BCF8-00362011C287}" destId="{F5618A94-4997-473C-9724-22385DDA0901}" srcOrd="0" destOrd="0" presId="urn:microsoft.com/office/officeart/2018/2/layout/IconLabelList"/>
    <dgm:cxn modelId="{C112E4B4-4296-4213-A4ED-AF2469DE2B42}" type="presParOf" srcId="{7187F3B6-3949-4B02-BCF8-00362011C287}" destId="{E2E5196B-686F-4B50-B9AB-BC059A5B0D93}" srcOrd="1" destOrd="0" presId="urn:microsoft.com/office/officeart/2018/2/layout/IconLabelList"/>
    <dgm:cxn modelId="{4DD5D3DC-9B70-4A54-B127-9C397B0C2A6A}" type="presParOf" srcId="{7187F3B6-3949-4B02-BCF8-00362011C287}" destId="{82F6E3F5-F60A-4748-96BA-0D862DD5703D}" srcOrd="2" destOrd="0" presId="urn:microsoft.com/office/officeart/2018/2/layout/IconLabelList"/>
    <dgm:cxn modelId="{9C20F216-2482-4E6D-A530-32C469B01B9D}" type="presParOf" srcId="{6895D40C-0EA0-4433-A78D-B13A2CD0A092}" destId="{C4538D81-CBE5-40C9-B3F9-840B73C4CD11}" srcOrd="5" destOrd="0" presId="urn:microsoft.com/office/officeart/2018/2/layout/IconLabelList"/>
    <dgm:cxn modelId="{563EBF19-FCBC-4E42-A5E8-5666BBADDDCE}" type="presParOf" srcId="{6895D40C-0EA0-4433-A78D-B13A2CD0A092}" destId="{7AA3C221-8FD1-468D-9B88-33AED32E0D8F}" srcOrd="6" destOrd="0" presId="urn:microsoft.com/office/officeart/2018/2/layout/IconLabelList"/>
    <dgm:cxn modelId="{5048D9E5-3E6A-4AAB-B9B6-E894DB3CB85B}" type="presParOf" srcId="{7AA3C221-8FD1-468D-9B88-33AED32E0D8F}" destId="{F60E8A33-14A5-4B3B-9D7F-87105C5D0CEC}" srcOrd="0" destOrd="0" presId="urn:microsoft.com/office/officeart/2018/2/layout/IconLabelList"/>
    <dgm:cxn modelId="{0914D16B-8B2F-4FE4-AAFD-AA3EFA987923}" type="presParOf" srcId="{7AA3C221-8FD1-468D-9B88-33AED32E0D8F}" destId="{711F7075-CBF2-4AEC-BA61-66ED9DEA15DD}" srcOrd="1" destOrd="0" presId="urn:microsoft.com/office/officeart/2018/2/layout/IconLabelList"/>
    <dgm:cxn modelId="{869A57EB-7268-4EDE-A317-678188D6B4DB}" type="presParOf" srcId="{7AA3C221-8FD1-468D-9B88-33AED32E0D8F}" destId="{7BFFC8C5-BFF2-4958-9D14-7258BD12868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323EC-217A-4674-B3B5-82168CD42AD3}">
      <dsp:nvSpPr>
        <dsp:cNvPr id="0" name=""/>
        <dsp:cNvSpPr/>
      </dsp:nvSpPr>
      <dsp:spPr>
        <a:xfrm>
          <a:off x="762194" y="892160"/>
          <a:ext cx="812109" cy="8121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2F1FEE0-1D10-4567-8FC8-8A8DFE462D0F}">
      <dsp:nvSpPr>
        <dsp:cNvPr id="0" name=""/>
        <dsp:cNvSpPr/>
      </dsp:nvSpPr>
      <dsp:spPr>
        <a:xfrm>
          <a:off x="8092" y="1814651"/>
          <a:ext cx="2320312" cy="348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CA" sz="2200" kern="1200"/>
            <a:t>Objective</a:t>
          </a:r>
          <a:endParaRPr lang="en-US" sz="2200" kern="1200"/>
        </a:p>
      </dsp:txBody>
      <dsp:txXfrm>
        <a:off x="8092" y="1814651"/>
        <a:ext cx="2320312" cy="348046"/>
      </dsp:txXfrm>
    </dsp:sp>
    <dsp:sp modelId="{6155F9C5-08BB-4414-9738-03457FC242FA}">
      <dsp:nvSpPr>
        <dsp:cNvPr id="0" name=""/>
        <dsp:cNvSpPr/>
      </dsp:nvSpPr>
      <dsp:spPr>
        <a:xfrm>
          <a:off x="8092" y="2214038"/>
          <a:ext cx="2320312" cy="1245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Automate home functions for convenience, energy efficiency, and security.</a:t>
          </a:r>
          <a:endParaRPr lang="en-US" sz="1700" kern="1200"/>
        </a:p>
      </dsp:txBody>
      <dsp:txXfrm>
        <a:off x="8092" y="2214038"/>
        <a:ext cx="2320312" cy="1245138"/>
      </dsp:txXfrm>
    </dsp:sp>
    <dsp:sp modelId="{E6B4EB6D-F4F1-4C86-AC5E-DDB425D5E636}">
      <dsp:nvSpPr>
        <dsp:cNvPr id="0" name=""/>
        <dsp:cNvSpPr/>
      </dsp:nvSpPr>
      <dsp:spPr>
        <a:xfrm>
          <a:off x="3488561" y="892160"/>
          <a:ext cx="812109" cy="8121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A8F954A-D216-4F25-80D7-7E9CB1CCD4B3}">
      <dsp:nvSpPr>
        <dsp:cNvPr id="0" name=""/>
        <dsp:cNvSpPr/>
      </dsp:nvSpPr>
      <dsp:spPr>
        <a:xfrm>
          <a:off x="2734460" y="1814651"/>
          <a:ext cx="2320312" cy="348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CA" sz="2200" kern="1200"/>
            <a:t>Components</a:t>
          </a:r>
          <a:endParaRPr lang="en-US" sz="2200" kern="1200"/>
        </a:p>
      </dsp:txBody>
      <dsp:txXfrm>
        <a:off x="2734460" y="1814651"/>
        <a:ext cx="2320312" cy="348046"/>
      </dsp:txXfrm>
    </dsp:sp>
    <dsp:sp modelId="{A24CB6C6-0F69-4C0B-ADA4-9AFFE936EB3B}">
      <dsp:nvSpPr>
        <dsp:cNvPr id="0" name=""/>
        <dsp:cNvSpPr/>
      </dsp:nvSpPr>
      <dsp:spPr>
        <a:xfrm>
          <a:off x="2734460" y="2214038"/>
          <a:ext cx="2320312" cy="1245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Home Assistant  Open-Source Software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Smart Sensors / Devices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Raspberry Pi / Server</a:t>
          </a:r>
          <a:endParaRPr lang="en-US" sz="1700" kern="1200" dirty="0"/>
        </a:p>
      </dsp:txBody>
      <dsp:txXfrm>
        <a:off x="2734460" y="2214038"/>
        <a:ext cx="2320312" cy="1245138"/>
      </dsp:txXfrm>
    </dsp:sp>
    <dsp:sp modelId="{2BCF8351-8C3D-41CD-B52B-A1B53570F64B}">
      <dsp:nvSpPr>
        <dsp:cNvPr id="0" name=""/>
        <dsp:cNvSpPr/>
      </dsp:nvSpPr>
      <dsp:spPr>
        <a:xfrm>
          <a:off x="6214928" y="892160"/>
          <a:ext cx="812109" cy="81210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7CDFE94-5A45-475B-810B-1647FF4BEA62}">
      <dsp:nvSpPr>
        <dsp:cNvPr id="0" name=""/>
        <dsp:cNvSpPr/>
      </dsp:nvSpPr>
      <dsp:spPr>
        <a:xfrm>
          <a:off x="5460827" y="1814651"/>
          <a:ext cx="2320312" cy="348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CA" sz="2200" kern="1200"/>
            <a:t>Database</a:t>
          </a:r>
          <a:endParaRPr lang="en-US" sz="2200" kern="1200"/>
        </a:p>
      </dsp:txBody>
      <dsp:txXfrm>
        <a:off x="5460827" y="1814651"/>
        <a:ext cx="2320312" cy="348046"/>
      </dsp:txXfrm>
    </dsp:sp>
    <dsp:sp modelId="{1045179D-AFE0-4CE2-B817-CFE256799D9A}">
      <dsp:nvSpPr>
        <dsp:cNvPr id="0" name=""/>
        <dsp:cNvSpPr/>
      </dsp:nvSpPr>
      <dsp:spPr>
        <a:xfrm>
          <a:off x="5460827" y="2214038"/>
          <a:ext cx="2320312" cy="1245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Firebase</a:t>
          </a:r>
          <a:endParaRPr lang="en-US" sz="1700" kern="1200"/>
        </a:p>
      </dsp:txBody>
      <dsp:txXfrm>
        <a:off x="5460827" y="2214038"/>
        <a:ext cx="2320312" cy="1245138"/>
      </dsp:txXfrm>
    </dsp:sp>
    <dsp:sp modelId="{EA9943A2-A8D7-407C-ABF9-B3C364C55968}">
      <dsp:nvSpPr>
        <dsp:cNvPr id="0" name=""/>
        <dsp:cNvSpPr/>
      </dsp:nvSpPr>
      <dsp:spPr>
        <a:xfrm>
          <a:off x="8941296" y="892160"/>
          <a:ext cx="812109" cy="81210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263388-75DA-4DB6-9E05-134F33A15F4A}">
      <dsp:nvSpPr>
        <dsp:cNvPr id="0" name=""/>
        <dsp:cNvSpPr/>
      </dsp:nvSpPr>
      <dsp:spPr>
        <a:xfrm>
          <a:off x="8187194" y="1814651"/>
          <a:ext cx="2320312" cy="348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CA" sz="2200" kern="1200"/>
            <a:t>Features</a:t>
          </a:r>
          <a:endParaRPr lang="en-US" sz="2200" kern="1200"/>
        </a:p>
      </dsp:txBody>
      <dsp:txXfrm>
        <a:off x="8187194" y="1814651"/>
        <a:ext cx="2320312" cy="348046"/>
      </dsp:txXfrm>
    </dsp:sp>
    <dsp:sp modelId="{47FE99DA-D143-4282-BDF6-EF00F4AC5A2F}">
      <dsp:nvSpPr>
        <dsp:cNvPr id="0" name=""/>
        <dsp:cNvSpPr/>
      </dsp:nvSpPr>
      <dsp:spPr>
        <a:xfrm>
          <a:off x="8187194" y="2214038"/>
          <a:ext cx="2320312" cy="1245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Temperature</a:t>
          </a:r>
          <a:endParaRPr lang="en-US" sz="1700" kern="1200" dirty="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Lighting</a:t>
          </a:r>
          <a:endParaRPr lang="en-US" sz="1700" kern="1200"/>
        </a:p>
      </dsp:txBody>
      <dsp:txXfrm>
        <a:off x="8187194" y="2214038"/>
        <a:ext cx="2320312" cy="12451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8307DD-A45D-4149-9271-ECF96A3F758C}">
      <dsp:nvSpPr>
        <dsp:cNvPr id="0" name=""/>
        <dsp:cNvSpPr/>
      </dsp:nvSpPr>
      <dsp:spPr>
        <a:xfrm>
          <a:off x="1061437" y="721015"/>
          <a:ext cx="1141382" cy="11413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6D4D70-BB65-46C9-929E-73186127CFF4}">
      <dsp:nvSpPr>
        <dsp:cNvPr id="0" name=""/>
        <dsp:cNvSpPr/>
      </dsp:nvSpPr>
      <dsp:spPr>
        <a:xfrm>
          <a:off x="1582" y="1980681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CA" sz="1700" kern="1200"/>
            <a:t>Homeowners struggle with choosing between:</a:t>
          </a:r>
          <a:endParaRPr lang="en-US" sz="1700" kern="1200"/>
        </a:p>
      </dsp:txBody>
      <dsp:txXfrm>
        <a:off x="1582" y="1980681"/>
        <a:ext cx="3261093" cy="489164"/>
      </dsp:txXfrm>
    </dsp:sp>
    <dsp:sp modelId="{606CAA80-0D50-4EF3-BFE9-D3D43330D51B}">
      <dsp:nvSpPr>
        <dsp:cNvPr id="0" name=""/>
        <dsp:cNvSpPr/>
      </dsp:nvSpPr>
      <dsp:spPr>
        <a:xfrm>
          <a:off x="1582" y="2524860"/>
          <a:ext cx="3261093" cy="946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300" b="1" kern="1200"/>
            <a:t>Closed-source systems</a:t>
          </a:r>
          <a:endParaRPr lang="en-US" sz="1300" kern="120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300" b="1" kern="1200"/>
            <a:t>Open-source systems</a:t>
          </a:r>
          <a:endParaRPr lang="en-US" sz="1300" kern="1200"/>
        </a:p>
      </dsp:txBody>
      <dsp:txXfrm>
        <a:off x="1582" y="2524860"/>
        <a:ext cx="3261093" cy="946928"/>
      </dsp:txXfrm>
    </dsp:sp>
    <dsp:sp modelId="{290895A6-FCCD-4DDA-9CCB-6B8F0E37EC93}">
      <dsp:nvSpPr>
        <dsp:cNvPr id="0" name=""/>
        <dsp:cNvSpPr/>
      </dsp:nvSpPr>
      <dsp:spPr>
        <a:xfrm>
          <a:off x="4893223" y="721015"/>
          <a:ext cx="1141382" cy="11413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23FD03-5408-4094-AF4F-4306BEB7BE6E}">
      <dsp:nvSpPr>
        <dsp:cNvPr id="0" name=""/>
        <dsp:cNvSpPr/>
      </dsp:nvSpPr>
      <dsp:spPr>
        <a:xfrm>
          <a:off x="3833367" y="1980681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CA" sz="1700" kern="1200"/>
            <a:t>Main Concerns</a:t>
          </a:r>
          <a:endParaRPr lang="en-US" sz="1700" kern="1200"/>
        </a:p>
      </dsp:txBody>
      <dsp:txXfrm>
        <a:off x="3833367" y="1980681"/>
        <a:ext cx="3261093" cy="489164"/>
      </dsp:txXfrm>
    </dsp:sp>
    <dsp:sp modelId="{D38933C1-D8DE-4D84-B348-E9A9546B7D6A}">
      <dsp:nvSpPr>
        <dsp:cNvPr id="0" name=""/>
        <dsp:cNvSpPr/>
      </dsp:nvSpPr>
      <dsp:spPr>
        <a:xfrm>
          <a:off x="3833367" y="2524860"/>
          <a:ext cx="3261093" cy="946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300" kern="1200"/>
            <a:t>Energy Savings</a:t>
          </a:r>
          <a:endParaRPr lang="en-US" sz="1300" kern="120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300" kern="1200"/>
            <a:t>Ease of Setup</a:t>
          </a:r>
          <a:endParaRPr lang="en-US" sz="1300" kern="120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300" kern="1200"/>
            <a:t>Customizability</a:t>
          </a:r>
          <a:endParaRPr lang="en-US" sz="1300" kern="120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300" kern="1200"/>
            <a:t>Data Privacy</a:t>
          </a:r>
          <a:endParaRPr lang="en-US" sz="1300" kern="1200"/>
        </a:p>
      </dsp:txBody>
      <dsp:txXfrm>
        <a:off x="3833367" y="2524860"/>
        <a:ext cx="3261093" cy="946928"/>
      </dsp:txXfrm>
    </dsp:sp>
    <dsp:sp modelId="{EA54CD62-5087-4D06-8055-0E70F8BFB49E}">
      <dsp:nvSpPr>
        <dsp:cNvPr id="0" name=""/>
        <dsp:cNvSpPr/>
      </dsp:nvSpPr>
      <dsp:spPr>
        <a:xfrm>
          <a:off x="8725008" y="721015"/>
          <a:ext cx="1141382" cy="11413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FC0B1-F285-446D-9FF1-789FDF82E77C}">
      <dsp:nvSpPr>
        <dsp:cNvPr id="0" name=""/>
        <dsp:cNvSpPr/>
      </dsp:nvSpPr>
      <dsp:spPr>
        <a:xfrm>
          <a:off x="7665152" y="1980681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CA" sz="1700" kern="1200"/>
            <a:t>Our Solution</a:t>
          </a:r>
          <a:endParaRPr lang="en-US" sz="1700" kern="1200"/>
        </a:p>
      </dsp:txBody>
      <dsp:txXfrm>
        <a:off x="7665152" y="1980681"/>
        <a:ext cx="3261093" cy="489164"/>
      </dsp:txXfrm>
    </dsp:sp>
    <dsp:sp modelId="{68CC6B5A-1D9F-47DA-B3EE-ED77BB648992}">
      <dsp:nvSpPr>
        <dsp:cNvPr id="0" name=""/>
        <dsp:cNvSpPr/>
      </dsp:nvSpPr>
      <dsp:spPr>
        <a:xfrm>
          <a:off x="7665152" y="2524860"/>
          <a:ext cx="3261093" cy="946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300" kern="1200"/>
            <a:t>Best Aspects of Both Systems</a:t>
          </a:r>
          <a:endParaRPr lang="en-US" sz="1300" kern="120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300" kern="1200"/>
            <a:t>While Addressing All Concerns</a:t>
          </a:r>
          <a:endParaRPr lang="en-US" sz="1300" kern="1200"/>
        </a:p>
      </dsp:txBody>
      <dsp:txXfrm>
        <a:off x="7665152" y="2524860"/>
        <a:ext cx="3261093" cy="9469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FC1506-1E58-486D-B4F1-786E09C7CF03}">
      <dsp:nvSpPr>
        <dsp:cNvPr id="0" name=""/>
        <dsp:cNvSpPr/>
      </dsp:nvSpPr>
      <dsp:spPr>
        <a:xfrm>
          <a:off x="438504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EAEAC-A620-4A36-B9CE-8F6C357D54B1}">
      <dsp:nvSpPr>
        <dsp:cNvPr id="0" name=""/>
        <dsp:cNvSpPr/>
      </dsp:nvSpPr>
      <dsp:spPr>
        <a:xfrm>
          <a:off x="1512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Functional</a:t>
          </a:r>
        </a:p>
      </dsp:txBody>
      <dsp:txXfrm>
        <a:off x="1512" y="2261913"/>
        <a:ext cx="1589062" cy="635625"/>
      </dsp:txXfrm>
    </dsp:sp>
    <dsp:sp modelId="{6211308F-E987-480D-8533-CD7200E5C51D}">
      <dsp:nvSpPr>
        <dsp:cNvPr id="0" name=""/>
        <dsp:cNvSpPr/>
      </dsp:nvSpPr>
      <dsp:spPr>
        <a:xfrm>
          <a:off x="2305652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EB60E2-6528-45E0-A46D-EEE42BD83C96}">
      <dsp:nvSpPr>
        <dsp:cNvPr id="0" name=""/>
        <dsp:cNvSpPr/>
      </dsp:nvSpPr>
      <dsp:spPr>
        <a:xfrm>
          <a:off x="1868660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Resource</a:t>
          </a:r>
        </a:p>
      </dsp:txBody>
      <dsp:txXfrm>
        <a:off x="1868660" y="2261913"/>
        <a:ext cx="1589062" cy="635625"/>
      </dsp:txXfrm>
    </dsp:sp>
    <dsp:sp modelId="{78C9B3AD-F0B5-4D62-B363-7E0C2770BBD0}">
      <dsp:nvSpPr>
        <dsp:cNvPr id="0" name=""/>
        <dsp:cNvSpPr/>
      </dsp:nvSpPr>
      <dsp:spPr>
        <a:xfrm>
          <a:off x="4172801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A4341-804C-4277-82AB-B6A65BEB54B1}">
      <dsp:nvSpPr>
        <dsp:cNvPr id="0" name=""/>
        <dsp:cNvSpPr/>
      </dsp:nvSpPr>
      <dsp:spPr>
        <a:xfrm>
          <a:off x="3735809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Physical</a:t>
          </a:r>
        </a:p>
      </dsp:txBody>
      <dsp:txXfrm>
        <a:off x="3735809" y="2261913"/>
        <a:ext cx="1589062" cy="635625"/>
      </dsp:txXfrm>
    </dsp:sp>
    <dsp:sp modelId="{9FB5A7AE-9541-489D-976B-723B0911BF84}">
      <dsp:nvSpPr>
        <dsp:cNvPr id="0" name=""/>
        <dsp:cNvSpPr/>
      </dsp:nvSpPr>
      <dsp:spPr>
        <a:xfrm>
          <a:off x="6039949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66A270-EF6A-4664-BF93-76A5CFFBF9D3}">
      <dsp:nvSpPr>
        <dsp:cNvPr id="0" name=""/>
        <dsp:cNvSpPr/>
      </dsp:nvSpPr>
      <dsp:spPr>
        <a:xfrm>
          <a:off x="5602957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Aesthetic</a:t>
          </a:r>
        </a:p>
      </dsp:txBody>
      <dsp:txXfrm>
        <a:off x="5602957" y="2261913"/>
        <a:ext cx="1589062" cy="635625"/>
      </dsp:txXfrm>
    </dsp:sp>
    <dsp:sp modelId="{179598D5-3B74-415A-9430-B8F6DE094721}">
      <dsp:nvSpPr>
        <dsp:cNvPr id="0" name=""/>
        <dsp:cNvSpPr/>
      </dsp:nvSpPr>
      <dsp:spPr>
        <a:xfrm>
          <a:off x="7907098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D3E295-0887-43B6-9726-6E5BA39BDAF9}">
      <dsp:nvSpPr>
        <dsp:cNvPr id="0" name=""/>
        <dsp:cNvSpPr/>
      </dsp:nvSpPr>
      <dsp:spPr>
        <a:xfrm>
          <a:off x="7470105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Environmental</a:t>
          </a:r>
        </a:p>
      </dsp:txBody>
      <dsp:txXfrm>
        <a:off x="7470105" y="2261913"/>
        <a:ext cx="1589062" cy="635625"/>
      </dsp:txXfrm>
    </dsp:sp>
    <dsp:sp modelId="{2FB8F417-95DE-4C11-9724-688BD9C33D0A}">
      <dsp:nvSpPr>
        <dsp:cNvPr id="0" name=""/>
        <dsp:cNvSpPr/>
      </dsp:nvSpPr>
      <dsp:spPr>
        <a:xfrm>
          <a:off x="9774246" y="1295266"/>
          <a:ext cx="715078" cy="71507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CB7F4B-32BD-42A3-B8EE-6AABC1DD030E}">
      <dsp:nvSpPr>
        <dsp:cNvPr id="0" name=""/>
        <dsp:cNvSpPr/>
      </dsp:nvSpPr>
      <dsp:spPr>
        <a:xfrm>
          <a:off x="9337254" y="2261913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User Experience</a:t>
          </a:r>
        </a:p>
      </dsp:txBody>
      <dsp:txXfrm>
        <a:off x="9337254" y="2261913"/>
        <a:ext cx="1589062" cy="6356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5CE42-4638-49FB-8516-4A107E78C087}">
      <dsp:nvSpPr>
        <dsp:cNvPr id="0" name=""/>
        <dsp:cNvSpPr/>
      </dsp:nvSpPr>
      <dsp:spPr>
        <a:xfrm>
          <a:off x="2169914" y="459304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53B0C4-0329-4EA1-A4D0-32AE22BFE7AA}">
      <dsp:nvSpPr>
        <dsp:cNvPr id="0" name=""/>
        <dsp:cNvSpPr/>
      </dsp:nvSpPr>
      <dsp:spPr>
        <a:xfrm>
          <a:off x="765914" y="2112095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CA" sz="3600" kern="1200"/>
            <a:t>Cost Efficient</a:t>
          </a:r>
          <a:endParaRPr lang="en-US" sz="3600" kern="1200"/>
        </a:p>
      </dsp:txBody>
      <dsp:txXfrm>
        <a:off x="765914" y="2112095"/>
        <a:ext cx="4320000" cy="648000"/>
      </dsp:txXfrm>
    </dsp:sp>
    <dsp:sp modelId="{9F5EBBC1-D9ED-484A-85EF-CC0A77A24845}">
      <dsp:nvSpPr>
        <dsp:cNvPr id="0" name=""/>
        <dsp:cNvSpPr/>
      </dsp:nvSpPr>
      <dsp:spPr>
        <a:xfrm>
          <a:off x="765914" y="2825578"/>
          <a:ext cx="4320000" cy="907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The product must be affordable for the user.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The hardware components we use must be low cost.</a:t>
          </a:r>
          <a:endParaRPr lang="en-US" sz="1700" kern="1200"/>
        </a:p>
      </dsp:txBody>
      <dsp:txXfrm>
        <a:off x="765914" y="2825578"/>
        <a:ext cx="4320000" cy="907921"/>
      </dsp:txXfrm>
    </dsp:sp>
    <dsp:sp modelId="{7770DD09-E6F8-4CF1-9E52-3024CF1500B6}">
      <dsp:nvSpPr>
        <dsp:cNvPr id="0" name=""/>
        <dsp:cNvSpPr/>
      </dsp:nvSpPr>
      <dsp:spPr>
        <a:xfrm>
          <a:off x="7245914" y="459304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D04E71-BFA1-4B23-B0F6-6AC7DC61235E}">
      <dsp:nvSpPr>
        <dsp:cNvPr id="0" name=""/>
        <dsp:cNvSpPr/>
      </dsp:nvSpPr>
      <dsp:spPr>
        <a:xfrm>
          <a:off x="5841914" y="2112095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CA" sz="3600" kern="1200"/>
            <a:t>Time</a:t>
          </a:r>
          <a:endParaRPr lang="en-US" sz="3600" kern="1200"/>
        </a:p>
      </dsp:txBody>
      <dsp:txXfrm>
        <a:off x="5841914" y="2112095"/>
        <a:ext cx="4320000" cy="648000"/>
      </dsp:txXfrm>
    </dsp:sp>
    <dsp:sp modelId="{F9C3C776-CA67-4F27-AED2-2B0A5006A25E}">
      <dsp:nvSpPr>
        <dsp:cNvPr id="0" name=""/>
        <dsp:cNvSpPr/>
      </dsp:nvSpPr>
      <dsp:spPr>
        <a:xfrm>
          <a:off x="5841914" y="2825578"/>
          <a:ext cx="4320000" cy="907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The project must be completed within the year (timeframe of the course).</a:t>
          </a:r>
          <a:endParaRPr lang="en-US" sz="1700" kern="1200"/>
        </a:p>
      </dsp:txBody>
      <dsp:txXfrm>
        <a:off x="5841914" y="2825578"/>
        <a:ext cx="4320000" cy="9079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EDFE1-CEE6-4303-8B3F-20F9CF81A5EC}">
      <dsp:nvSpPr>
        <dsp:cNvPr id="0" name=""/>
        <dsp:cNvSpPr/>
      </dsp:nvSpPr>
      <dsp:spPr>
        <a:xfrm>
          <a:off x="75256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B7E30-90E8-44E9-ABCD-F468CF030E71}">
      <dsp:nvSpPr>
        <dsp:cNvPr id="0" name=""/>
        <dsp:cNvSpPr/>
      </dsp:nvSpPr>
      <dsp:spPr>
        <a:xfrm>
          <a:off x="10068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IEEE 802.11</a:t>
          </a:r>
          <a:r>
            <a:rPr lang="en-US" sz="1700" kern="1200">
              <a:latin typeface="Aptos Display" panose="02110004020202020204"/>
            </a:rPr>
            <a:t> -WiFi</a:t>
          </a:r>
          <a:endParaRPr lang="en-US" sz="1700" kern="1200"/>
        </a:p>
      </dsp:txBody>
      <dsp:txXfrm>
        <a:off x="100682" y="2427484"/>
        <a:ext cx="2370489" cy="720000"/>
      </dsp:txXfrm>
    </dsp:sp>
    <dsp:sp modelId="{12525482-CE83-4433-9C2A-347317B72432}">
      <dsp:nvSpPr>
        <dsp:cNvPr id="0" name=""/>
        <dsp:cNvSpPr/>
      </dsp:nvSpPr>
      <dsp:spPr>
        <a:xfrm>
          <a:off x="353789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863BFA-8444-4329-8E90-429FB7CC173E}">
      <dsp:nvSpPr>
        <dsp:cNvPr id="0" name=""/>
        <dsp:cNvSpPr/>
      </dsp:nvSpPr>
      <dsp:spPr>
        <a:xfrm>
          <a:off x="288600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IEEE 802.15.4</a:t>
          </a:r>
          <a:r>
            <a:rPr lang="en-US" sz="1700" kern="1200">
              <a:latin typeface="Aptos Display" panose="02110004020202020204"/>
            </a:rPr>
            <a:t> -Zigbee</a:t>
          </a:r>
          <a:endParaRPr lang="en-US" sz="1700" kern="1200"/>
        </a:p>
      </dsp:txBody>
      <dsp:txXfrm>
        <a:off x="2886007" y="2427484"/>
        <a:ext cx="2370489" cy="720000"/>
      </dsp:txXfrm>
    </dsp:sp>
    <dsp:sp modelId="{F5618A94-4997-473C-9724-22385DDA0901}">
      <dsp:nvSpPr>
        <dsp:cNvPr id="0" name=""/>
        <dsp:cNvSpPr/>
      </dsp:nvSpPr>
      <dsp:spPr>
        <a:xfrm>
          <a:off x="632321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6E3F5-F60A-4748-96BA-0D862DD5703D}">
      <dsp:nvSpPr>
        <dsp:cNvPr id="0" name=""/>
        <dsp:cNvSpPr/>
      </dsp:nvSpPr>
      <dsp:spPr>
        <a:xfrm>
          <a:off x="567133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ISO Standards for Information Security Management</a:t>
          </a:r>
        </a:p>
      </dsp:txBody>
      <dsp:txXfrm>
        <a:off x="5671332" y="2427484"/>
        <a:ext cx="2370489" cy="720000"/>
      </dsp:txXfrm>
    </dsp:sp>
    <dsp:sp modelId="{F60E8A33-14A5-4B3B-9D7F-87105C5D0CEC}">
      <dsp:nvSpPr>
        <dsp:cNvPr id="0" name=""/>
        <dsp:cNvSpPr/>
      </dsp:nvSpPr>
      <dsp:spPr>
        <a:xfrm>
          <a:off x="910854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FC8C5-BFF2-4958-9D14-7258BD12868A}">
      <dsp:nvSpPr>
        <dsp:cNvPr id="0" name=""/>
        <dsp:cNvSpPr/>
      </dsp:nvSpPr>
      <dsp:spPr>
        <a:xfrm>
          <a:off x="845665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ISO Standards for Energy management</a:t>
          </a:r>
        </a:p>
      </dsp:txBody>
      <dsp:txXfrm>
        <a:off x="8456657" y="2427484"/>
        <a:ext cx="2370489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AECF6-2FDF-4887-96BA-0C4D3D6D2DE4}" type="datetimeFigureOut">
              <a:rPr lang="en-CA" smtClean="0"/>
              <a:t>2025-04-23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05D23-B7D9-4877-9FCD-1EF83B5C438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337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Homeowners are faced with a choice between open-source systems, which are highly customizable and have very transparent data handling, and closed-source systems, which are generally easy to set up and lower-maintenance in the long term. We plan to combine the headache-free experience of a closed-source system with the privacy and customizability of an open-source system to deliver an easy way to make a home’s energy use as efficient as possible.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105D23-B7D9-4877-9FCD-1EF83B5C4384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799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Functional</a:t>
            </a:r>
          </a:p>
          <a:p>
            <a:r>
              <a:rPr lang="en-US"/>
              <a:t>● Fast to install</a:t>
            </a:r>
          </a:p>
          <a:p>
            <a:r>
              <a:rPr lang="en-US"/>
              <a:t>○ Wireless Communication</a:t>
            </a:r>
          </a:p>
          <a:p>
            <a:r>
              <a:rPr lang="en-US"/>
              <a:t>○ Easy to power.</a:t>
            </a:r>
          </a:p>
          <a:p>
            <a:r>
              <a:rPr lang="en-US"/>
              <a:t>● Reliable</a:t>
            </a:r>
          </a:p>
          <a:p>
            <a:r>
              <a:rPr lang="en-US"/>
              <a:t>○ Good signal integrity</a:t>
            </a:r>
          </a:p>
          <a:p>
            <a:r>
              <a:rPr lang="en-US"/>
              <a:t>● Consistent</a:t>
            </a:r>
          </a:p>
          <a:p>
            <a:r>
              <a:rPr lang="en-US"/>
              <a:t>● Able to control line voltages</a:t>
            </a:r>
          </a:p>
          <a:p>
            <a:r>
              <a:rPr lang="en-US"/>
              <a:t>● Works with all types of buildings.</a:t>
            </a:r>
          </a:p>
          <a:p>
            <a:r>
              <a:rPr lang="en-US"/>
              <a:t>○ Old, New, Large, Small</a:t>
            </a:r>
          </a:p>
          <a:p>
            <a:r>
              <a:rPr lang="en-US"/>
              <a:t>● Secure from hackers</a:t>
            </a:r>
          </a:p>
          <a:p>
            <a:r>
              <a:rPr lang="en-US"/>
              <a:t>○ Protect locally stored data.</a:t>
            </a:r>
          </a:p>
          <a:p>
            <a:r>
              <a:rPr lang="en-US"/>
              <a:t>○ Ensure data is not being shared.</a:t>
            </a:r>
          </a:p>
          <a:p>
            <a:r>
              <a:rPr lang="en-US"/>
              <a:t>● Accurate</a:t>
            </a:r>
          </a:p>
          <a:p>
            <a:r>
              <a:rPr lang="en-US"/>
              <a:t>○ Ensure energy monitoring is correct.</a:t>
            </a:r>
          </a:p>
          <a:p>
            <a:r>
              <a:rPr lang="en-US"/>
              <a:t>Resource</a:t>
            </a:r>
          </a:p>
          <a:p>
            <a:r>
              <a:rPr lang="en-US"/>
              <a:t>● Hub software able to run on local server</a:t>
            </a:r>
          </a:p>
          <a:p>
            <a:r>
              <a:rPr lang="en-US"/>
              <a:t>● Sensors that don’t consume a lot of power</a:t>
            </a:r>
          </a:p>
          <a:p>
            <a:r>
              <a:rPr lang="en-US"/>
              <a:t>Physical</a:t>
            </a:r>
          </a:p>
          <a:p>
            <a:r>
              <a:rPr lang="en-US"/>
              <a:t>● Fits in electrical boxes</a:t>
            </a:r>
          </a:p>
          <a:p>
            <a:r>
              <a:rPr lang="en-US"/>
              <a:t>● It must be as compact as possible.</a:t>
            </a:r>
          </a:p>
          <a:p>
            <a:r>
              <a:rPr lang="en-US"/>
              <a:t>Aesthetic</a:t>
            </a:r>
          </a:p>
          <a:p>
            <a:r>
              <a:rPr lang="en-US"/>
              <a:t>● Must easily integrate into many home decorating styles.</a:t>
            </a:r>
          </a:p>
          <a:p>
            <a:r>
              <a:rPr lang="en-US"/>
              <a:t>● It should blend into the background yet be pleasing to the eye.</a:t>
            </a:r>
          </a:p>
          <a:p>
            <a:r>
              <a:rPr lang="en-US"/>
              <a:t>User experiential</a:t>
            </a:r>
          </a:p>
          <a:p>
            <a:r>
              <a:rPr lang="en-US"/>
              <a:t>● Cheap (cost effective?)</a:t>
            </a:r>
          </a:p>
          <a:p>
            <a:r>
              <a:rPr lang="en-US"/>
              <a:t>○ Ensuring a cheap solution for everyday homeowners and business</a:t>
            </a:r>
          </a:p>
          <a:p>
            <a:r>
              <a:rPr lang="en-US"/>
              <a:t>owners.</a:t>
            </a:r>
          </a:p>
          <a:p>
            <a:r>
              <a:rPr lang="en-US"/>
              <a:t>● Easy to use</a:t>
            </a:r>
          </a:p>
          <a:p>
            <a:r>
              <a:rPr lang="en-US"/>
              <a:t>○ Need to make a user friendly UI for non-technical users.</a:t>
            </a:r>
          </a:p>
          <a:p>
            <a:r>
              <a:rPr lang="en-US"/>
              <a:t>○ Straightforward setup process.</a:t>
            </a:r>
          </a:p>
          <a:p>
            <a:r>
              <a:rPr lang="en-US"/>
              <a:t>Environmental</a:t>
            </a:r>
          </a:p>
          <a:p>
            <a:r>
              <a:rPr lang="en-US"/>
              <a:t>● Safe</a:t>
            </a:r>
          </a:p>
          <a:p>
            <a:r>
              <a:rPr lang="en-US"/>
              <a:t>○ Make sure the automatic control cannot harm anyone or anything in a</a:t>
            </a:r>
          </a:p>
          <a:p>
            <a:r>
              <a:rPr lang="en-US"/>
              <a:t>user's house.</a:t>
            </a:r>
          </a:p>
          <a:p>
            <a:r>
              <a:rPr lang="en-US"/>
              <a:t>● Different climates will need different temperature management schedules.</a:t>
            </a:r>
          </a:p>
          <a:p>
            <a:r>
              <a:rPr lang="en-US"/>
              <a:t>● Different latitudes will need different lighting schedules.</a:t>
            </a:r>
          </a:p>
          <a:p>
            <a:r>
              <a:rPr lang="en-US"/>
              <a:t>● External temperatures, especially in different seasons, will affect how the hub</a:t>
            </a:r>
          </a:p>
          <a:p>
            <a:r>
              <a:rPr lang="en-US"/>
              <a:t>adjusts the temperature.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105D23-B7D9-4877-9FCD-1EF83B5C4384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7344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8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50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38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0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61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3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5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1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4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5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13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570D7-5942-3E0B-3617-5D93832B3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Smart Home Control Unit for Energy Optimization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9F06-A246-6516-6803-5F5BBC4B9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966" y="3428999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Group: SDDEC25-08</a:t>
            </a:r>
          </a:p>
        </p:txBody>
      </p:sp>
      <p:pic>
        <p:nvPicPr>
          <p:cNvPr id="7" name="Graphic 6" descr="House">
            <a:extLst>
              <a:ext uri="{FF2B5EF4-FFF2-40B4-BE49-F238E27FC236}">
                <a16:creationId xmlns:a16="http://schemas.microsoft.com/office/drawing/2014/main" id="{57002B48-ED36-044D-5C55-C703E78B65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85592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9EB2726-DA87-11FC-C873-4E7F91F8647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2150" b="41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F262B6-8B38-F688-5B61-99FE642E4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/>
              <a:t>Smart Home Project Overview</a:t>
            </a: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EEF121DD-FD22-CB7A-1DD8-A1B7F0CF34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5505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3999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8F3933-4AA7-6389-C43F-EEA060EC8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D43C5C-6DCF-63DB-A03E-074F315D9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CA" sz="4000">
                <a:solidFill>
                  <a:srgbClr val="FFFFFF"/>
                </a:solidFill>
              </a:rPr>
              <a:t>Problem Statement </a:t>
            </a:r>
          </a:p>
        </p:txBody>
      </p:sp>
      <p:graphicFrame>
        <p:nvGraphicFramePr>
          <p:cNvPr id="69" name="Content Placeholder 2">
            <a:extLst>
              <a:ext uri="{FF2B5EF4-FFF2-40B4-BE49-F238E27FC236}">
                <a16:creationId xmlns:a16="http://schemas.microsoft.com/office/drawing/2014/main" id="{6A2796A7-58C0-B114-2C7B-F7E56DA538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79200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1577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21D85D-4CA7-BC35-D9E0-42CB8EF0D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CA" sz="4000">
                <a:solidFill>
                  <a:srgbClr val="FFFFFF"/>
                </a:solidFill>
              </a:rPr>
              <a:t>Requirements</a:t>
            </a:r>
          </a:p>
        </p:txBody>
      </p:sp>
      <p:graphicFrame>
        <p:nvGraphicFramePr>
          <p:cNvPr id="44" name="Content Placeholder 2">
            <a:extLst>
              <a:ext uri="{FF2B5EF4-FFF2-40B4-BE49-F238E27FC236}">
                <a16:creationId xmlns:a16="http://schemas.microsoft.com/office/drawing/2014/main" id="{C5E20E23-9BF5-B006-9B98-50290ED915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243636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30350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5F4009-B2AB-335C-3233-C77979784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CA" sz="4000">
                <a:solidFill>
                  <a:srgbClr val="FFFFFF"/>
                </a:solidFill>
              </a:rPr>
              <a:t>Constraints 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6A4C1D9D-5583-7C8D-2FA8-CF9DB01D84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38528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4466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D5B390-31AA-0B04-635F-14E6BE83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Standards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D80EA14D-7BA6-2EAB-3D27-E0BC5AB4F4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34903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6139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B3D757-4909-4D93-A31D-D58BB46B8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  <p:pic>
        <p:nvPicPr>
          <p:cNvPr id="7" name="Graphic 6" descr="Smiling Face with No Fill">
            <a:extLst>
              <a:ext uri="{FF2B5EF4-FFF2-40B4-BE49-F238E27FC236}">
                <a16:creationId xmlns:a16="http://schemas.microsoft.com/office/drawing/2014/main" id="{1548CF1A-B87E-DED4-D5F8-6C4CF900A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3618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D1CFA2AFE0484F94578B3C998A121B" ma:contentTypeVersion="4" ma:contentTypeDescription="Create a new document." ma:contentTypeScope="" ma:versionID="686e6f3a74ecb2d18b8892f394c707e0">
  <xsd:schema xmlns:xsd="http://www.w3.org/2001/XMLSchema" xmlns:xs="http://www.w3.org/2001/XMLSchema" xmlns:p="http://schemas.microsoft.com/office/2006/metadata/properties" xmlns:ns2="06b59a0e-2b16-4a40-8ad1-ca23ef3b58b5" targetNamespace="http://schemas.microsoft.com/office/2006/metadata/properties" ma:root="true" ma:fieldsID="4b74bfa05e5cefe8648d47a9d9574dda" ns2:_="">
    <xsd:import namespace="06b59a0e-2b16-4a40-8ad1-ca23ef3b58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b59a0e-2b16-4a40-8ad1-ca23ef3b58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A6B00C-1B75-48F4-9299-95AC204B6F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743D2E-79D0-4AD3-9C22-F9B3504E7074}">
  <ds:schemaRefs>
    <ds:schemaRef ds:uri="06b59a0e-2b16-4a40-8ad1-ca23ef3b58b5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FA21609-EEA8-4D9B-995A-759BD733F0D2}">
  <ds:schemaRefs>
    <ds:schemaRef ds:uri="06b59a0e-2b16-4a40-8ad1-ca23ef3b58b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448</Words>
  <Application>Microsoft Office PowerPoint</Application>
  <PresentationFormat>Widescreen</PresentationFormat>
  <Paragraphs>87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Smart Home Control Unit for Energy Optimization</vt:lpstr>
      <vt:lpstr>Smart Home Project Overview</vt:lpstr>
      <vt:lpstr>Problem Statement </vt:lpstr>
      <vt:lpstr>Requirements</vt:lpstr>
      <vt:lpstr>Constraints </vt:lpstr>
      <vt:lpstr>Standards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Jacob Carnesi</cp:lastModifiedBy>
  <cp:revision>3</cp:revision>
  <dcterms:created xsi:type="dcterms:W3CDTF">2025-02-28T19:32:24Z</dcterms:created>
  <dcterms:modified xsi:type="dcterms:W3CDTF">2025-04-23T15:20:32Z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0x01010069D1CFA2AFE0484F94578B3C998A121B</vt:lpwstr>
  </property>
</Properties>
</file>